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7" r:id="rId6"/>
    <p:sldId id="261" r:id="rId7"/>
    <p:sldId id="265" r:id="rId8"/>
    <p:sldId id="266" r:id="rId9"/>
    <p:sldId id="269" r:id="rId10"/>
    <p:sldId id="268" r:id="rId11"/>
    <p:sldId id="260" r:id="rId12"/>
    <p:sldId id="262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orte" initials="S" lastIdx="1" clrIdx="0">
    <p:extLst>
      <p:ext uri="{19B8F6BF-5375-455C-9EA6-DF929625EA0E}">
        <p15:presenceInfo xmlns:p15="http://schemas.microsoft.com/office/powerpoint/2012/main" userId="Sopo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E2B2DA4-9944-4657-B6E5-C737B09CD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" y="-19758"/>
            <a:ext cx="12276605" cy="69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FAB7D6-6A56-4F5F-BD3D-B3EE669C0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7156EC-2BD9-44E8-A26E-496EB3ED7A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4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58FF86-2D3D-4E5A-A9D6-1FC650921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0F8D9-9685-4FB0-B2A0-8778B0EF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11" y="1586368"/>
            <a:ext cx="6637156" cy="836659"/>
          </a:xfrm>
        </p:spPr>
        <p:txBody>
          <a:bodyPr>
            <a:noAutofit/>
          </a:bodyPr>
          <a:lstStyle>
            <a:lvl1pPr>
              <a:defRPr sz="4000">
                <a:latin typeface="Roboto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522680-259E-4C41-92D4-5DEA91FB2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" y="-1"/>
            <a:ext cx="12252960" cy="68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6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422E3F-A509-4011-817C-97A965CEF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68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F347BD-79F5-4A55-AA80-969F59614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8263EE-4825-4B4D-8BE8-ACC2AC5C4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A24C8D1-FB63-4533-8298-B2623E05A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87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7C28AB-2346-462A-A2B1-3AD6E8789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" y="-533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CB360AB-2BFD-452A-8EA1-4FAF7FD56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3C6532-809F-41C5-A96B-F98169D72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" y="0"/>
            <a:ext cx="12182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7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4685B5-B80C-4429-A31E-E6317226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4E55D0-4BE7-491D-8D86-4C33C6DF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592BD-32FF-45E8-97BE-85123647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79C1-B487-458D-B786-C7EAAB301B52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98B29E-9F56-4D5B-B830-7189D2843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BE342-7629-4AD3-87A7-5BC80BB90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2AFE-64E3-496F-9FC2-8987BBD7D6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67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49" r:id="rId7"/>
    <p:sldLayoutId id="2147483651" r:id="rId8"/>
    <p:sldLayoutId id="2147483652" r:id="rId9"/>
    <p:sldLayoutId id="2147483654" r:id="rId10"/>
    <p:sldLayoutId id="2147483653" r:id="rId11"/>
    <p:sldLayoutId id="21474836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8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2B80F84-D59E-4700-B049-2980FC33CE29}"/>
              </a:ext>
            </a:extLst>
          </p:cNvPr>
          <p:cNvSpPr/>
          <p:nvPr/>
        </p:nvSpPr>
        <p:spPr>
          <a:xfrm>
            <a:off x="2125354" y="3663487"/>
            <a:ext cx="2914178" cy="18644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8D9407-655D-4F62-8EA9-8AC9BABDBAFB}"/>
              </a:ext>
            </a:extLst>
          </p:cNvPr>
          <p:cNvSpPr txBox="1"/>
          <p:nvPr/>
        </p:nvSpPr>
        <p:spPr>
          <a:xfrm>
            <a:off x="2017286" y="2004855"/>
            <a:ext cx="63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cumin Variable Concept" panose="020B0304020202020204" pitchFamily="34" charset="0"/>
              </a:rPr>
              <a:t>Texto párrafo</a:t>
            </a:r>
            <a:endParaRPr lang="es-CO" sz="2000" dirty="0">
              <a:solidFill>
                <a:schemeClr val="accent1">
                  <a:lumMod val="50000"/>
                </a:schemeClr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503AC8-9A91-4825-9539-4D62B09C3443}"/>
              </a:ext>
            </a:extLst>
          </p:cNvPr>
          <p:cNvSpPr txBox="1"/>
          <p:nvPr/>
        </p:nvSpPr>
        <p:spPr>
          <a:xfrm>
            <a:off x="2017286" y="1184666"/>
            <a:ext cx="679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88062A9-3913-4F9C-B0E1-B5332B041279}"/>
              </a:ext>
            </a:extLst>
          </p:cNvPr>
          <p:cNvSpPr/>
          <p:nvPr/>
        </p:nvSpPr>
        <p:spPr>
          <a:xfrm>
            <a:off x="5408881" y="3663485"/>
            <a:ext cx="2914178" cy="18644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50B61BA-D495-4BAE-9AED-C5D429570D89}"/>
              </a:ext>
            </a:extLst>
          </p:cNvPr>
          <p:cNvSpPr/>
          <p:nvPr/>
        </p:nvSpPr>
        <p:spPr>
          <a:xfrm>
            <a:off x="8692408" y="3663484"/>
            <a:ext cx="2914178" cy="18644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4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2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2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141242-7EE8-4813-903F-4D30DEBAB742}"/>
              </a:ext>
            </a:extLst>
          </p:cNvPr>
          <p:cNvSpPr txBox="1"/>
          <p:nvPr/>
        </p:nvSpPr>
        <p:spPr>
          <a:xfrm>
            <a:off x="3909752" y="4019204"/>
            <a:ext cx="67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Entrada de capítulo</a:t>
            </a:r>
            <a:endParaRPr lang="es-CO" sz="36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8D3F65-F1BB-4DBA-A0B3-B4BA49DDFC75}"/>
              </a:ext>
            </a:extLst>
          </p:cNvPr>
          <p:cNvSpPr txBox="1"/>
          <p:nvPr/>
        </p:nvSpPr>
        <p:spPr>
          <a:xfrm>
            <a:off x="3909752" y="3199015"/>
            <a:ext cx="679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60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5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02531C-EB1E-4B45-ADCA-A323A1ADAE68}"/>
              </a:ext>
            </a:extLst>
          </p:cNvPr>
          <p:cNvSpPr txBox="1"/>
          <p:nvPr/>
        </p:nvSpPr>
        <p:spPr>
          <a:xfrm>
            <a:off x="3909752" y="4019204"/>
            <a:ext cx="67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Entrada de capítulo</a:t>
            </a:r>
            <a:endParaRPr lang="es-CO" sz="36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4B455F-EDBB-43BA-A0E8-E6C2D0804BAF}"/>
              </a:ext>
            </a:extLst>
          </p:cNvPr>
          <p:cNvSpPr txBox="1"/>
          <p:nvPr/>
        </p:nvSpPr>
        <p:spPr>
          <a:xfrm>
            <a:off x="3909752" y="3199015"/>
            <a:ext cx="679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60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516B33-BFAB-4B48-90DE-7252A3CF5F6D}"/>
              </a:ext>
            </a:extLst>
          </p:cNvPr>
          <p:cNvSpPr txBox="1"/>
          <p:nvPr/>
        </p:nvSpPr>
        <p:spPr>
          <a:xfrm>
            <a:off x="3909752" y="4019204"/>
            <a:ext cx="67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Entrada de capítulo</a:t>
            </a:r>
            <a:endParaRPr lang="es-CO" sz="36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3820C3-6948-4344-8284-2578D3847266}"/>
              </a:ext>
            </a:extLst>
          </p:cNvPr>
          <p:cNvSpPr txBox="1"/>
          <p:nvPr/>
        </p:nvSpPr>
        <p:spPr>
          <a:xfrm>
            <a:off x="3909752" y="3199015"/>
            <a:ext cx="679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60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2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7B42DD-DA1A-4A5D-8F96-7A4EF30D7EC6}"/>
              </a:ext>
            </a:extLst>
          </p:cNvPr>
          <p:cNvSpPr txBox="1"/>
          <p:nvPr/>
        </p:nvSpPr>
        <p:spPr>
          <a:xfrm>
            <a:off x="631832" y="1270659"/>
            <a:ext cx="679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40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20DD0C-E8BE-4C50-B0F0-CDEFED150F96}"/>
              </a:ext>
            </a:extLst>
          </p:cNvPr>
          <p:cNvSpPr txBox="1"/>
          <p:nvPr/>
        </p:nvSpPr>
        <p:spPr>
          <a:xfrm>
            <a:off x="631832" y="2536767"/>
            <a:ext cx="63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cumin Variable Concept" panose="020B0304020202020204" pitchFamily="34" charset="0"/>
              </a:rPr>
              <a:t>Texto párrafo</a:t>
            </a:r>
            <a:endParaRPr lang="es-CO" sz="2000" dirty="0">
              <a:solidFill>
                <a:schemeClr val="accent1">
                  <a:lumMod val="50000"/>
                </a:schemeClr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5FAA589-D915-46EF-B955-CA2E591C7818}"/>
              </a:ext>
            </a:extLst>
          </p:cNvPr>
          <p:cNvSpPr/>
          <p:nvPr/>
        </p:nvSpPr>
        <p:spPr>
          <a:xfrm>
            <a:off x="6842825" y="2475726"/>
            <a:ext cx="4372429" cy="4008202"/>
          </a:xfrm>
          <a:prstGeom prst="roundRect">
            <a:avLst>
              <a:gd name="adj" fmla="val 750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1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5313E87-8C31-4A93-91BE-2C235C7C3CC9}"/>
              </a:ext>
            </a:extLst>
          </p:cNvPr>
          <p:cNvSpPr txBox="1"/>
          <p:nvPr/>
        </p:nvSpPr>
        <p:spPr>
          <a:xfrm>
            <a:off x="631832" y="1850967"/>
            <a:ext cx="63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cumin Variable Concept" panose="020B0304020202020204" pitchFamily="34" charset="0"/>
              </a:rPr>
              <a:t>Texto párrafo</a:t>
            </a:r>
            <a:endParaRPr lang="es-CO" sz="2000" dirty="0">
              <a:solidFill>
                <a:schemeClr val="accent1">
                  <a:lumMod val="50000"/>
                </a:schemeClr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30953B-09F2-4894-8DF1-1368501AFAE7}"/>
              </a:ext>
            </a:extLst>
          </p:cNvPr>
          <p:cNvSpPr txBox="1"/>
          <p:nvPr/>
        </p:nvSpPr>
        <p:spPr>
          <a:xfrm>
            <a:off x="631832" y="1030778"/>
            <a:ext cx="679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45627CA-3606-41BA-8533-4EC0E0971743}"/>
              </a:ext>
            </a:extLst>
          </p:cNvPr>
          <p:cNvSpPr/>
          <p:nvPr/>
        </p:nvSpPr>
        <p:spPr>
          <a:xfrm>
            <a:off x="1233054" y="4303222"/>
            <a:ext cx="1794164" cy="17941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B18650F-0703-4A9C-9BC3-36C77B28BD6B}"/>
              </a:ext>
            </a:extLst>
          </p:cNvPr>
          <p:cNvSpPr/>
          <p:nvPr/>
        </p:nvSpPr>
        <p:spPr>
          <a:xfrm>
            <a:off x="3276600" y="4303222"/>
            <a:ext cx="1794164" cy="17941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1B58B03-0086-4AA2-910F-DBDD1057E917}"/>
              </a:ext>
            </a:extLst>
          </p:cNvPr>
          <p:cNvSpPr/>
          <p:nvPr/>
        </p:nvSpPr>
        <p:spPr>
          <a:xfrm>
            <a:off x="5327074" y="4303222"/>
            <a:ext cx="1794164" cy="17941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8FE377A-FC4E-487F-B9AB-F5EAA678B4D1}"/>
              </a:ext>
            </a:extLst>
          </p:cNvPr>
          <p:cNvSpPr/>
          <p:nvPr/>
        </p:nvSpPr>
        <p:spPr>
          <a:xfrm>
            <a:off x="7377548" y="4303222"/>
            <a:ext cx="1794164" cy="17941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B3DB75D-0918-4EA6-B845-043B65BF64A9}"/>
              </a:ext>
            </a:extLst>
          </p:cNvPr>
          <p:cNvSpPr/>
          <p:nvPr/>
        </p:nvSpPr>
        <p:spPr>
          <a:xfrm>
            <a:off x="9497291" y="4303222"/>
            <a:ext cx="1794164" cy="179416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511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09112A-C57A-4888-BD1E-E3A765B2159B}"/>
              </a:ext>
            </a:extLst>
          </p:cNvPr>
          <p:cNvSpPr txBox="1"/>
          <p:nvPr/>
        </p:nvSpPr>
        <p:spPr>
          <a:xfrm>
            <a:off x="631832" y="1850967"/>
            <a:ext cx="63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cumin Variable Concept" panose="020B0304020202020204" pitchFamily="34" charset="0"/>
              </a:rPr>
              <a:t>Texto párrafo</a:t>
            </a:r>
            <a:endParaRPr lang="es-CO" sz="2000" dirty="0">
              <a:solidFill>
                <a:schemeClr val="accent1">
                  <a:lumMod val="50000"/>
                </a:schemeClr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E37ABD-2653-4A28-A3ED-5E7978DEDE51}"/>
              </a:ext>
            </a:extLst>
          </p:cNvPr>
          <p:cNvSpPr txBox="1"/>
          <p:nvPr/>
        </p:nvSpPr>
        <p:spPr>
          <a:xfrm>
            <a:off x="631832" y="1030778"/>
            <a:ext cx="679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4A13AB-C837-4E8F-931D-2A7743A23B91}"/>
              </a:ext>
            </a:extLst>
          </p:cNvPr>
          <p:cNvSpPr/>
          <p:nvPr/>
        </p:nvSpPr>
        <p:spPr>
          <a:xfrm>
            <a:off x="8505372" y="3891580"/>
            <a:ext cx="3326410" cy="2128221"/>
          </a:xfrm>
          <a:prstGeom prst="roundRect">
            <a:avLst>
              <a:gd name="adj" fmla="val 853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1006CD7-80A1-4D31-AF4A-752D97759283}"/>
              </a:ext>
            </a:extLst>
          </p:cNvPr>
          <p:cNvSpPr/>
          <p:nvPr/>
        </p:nvSpPr>
        <p:spPr>
          <a:xfrm>
            <a:off x="8505372" y="1460107"/>
            <a:ext cx="3326410" cy="2128221"/>
          </a:xfrm>
          <a:prstGeom prst="roundRect">
            <a:avLst>
              <a:gd name="adj" fmla="val 820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2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A0FB85-4A6B-4D95-8051-E5644C141A5E}"/>
              </a:ext>
            </a:extLst>
          </p:cNvPr>
          <p:cNvSpPr txBox="1"/>
          <p:nvPr/>
        </p:nvSpPr>
        <p:spPr>
          <a:xfrm>
            <a:off x="631832" y="1850967"/>
            <a:ext cx="63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Texto párrafo</a:t>
            </a:r>
            <a:endParaRPr lang="es-CO" sz="20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7B42DD-DA1A-4A5D-8F96-7A4EF30D7EC6}"/>
              </a:ext>
            </a:extLst>
          </p:cNvPr>
          <p:cNvSpPr txBox="1"/>
          <p:nvPr/>
        </p:nvSpPr>
        <p:spPr>
          <a:xfrm>
            <a:off x="631832" y="1030778"/>
            <a:ext cx="679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40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5BFC584-F93C-4EC5-A469-E0410CD17594}"/>
              </a:ext>
            </a:extLst>
          </p:cNvPr>
          <p:cNvSpPr/>
          <p:nvPr/>
        </p:nvSpPr>
        <p:spPr>
          <a:xfrm>
            <a:off x="4904509" y="1012223"/>
            <a:ext cx="2621913" cy="167748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46BA2A1-67F8-4D0C-9FAF-8F7E80CA9654}"/>
              </a:ext>
            </a:extLst>
          </p:cNvPr>
          <p:cNvSpPr/>
          <p:nvPr/>
        </p:nvSpPr>
        <p:spPr>
          <a:xfrm>
            <a:off x="4904509" y="2889514"/>
            <a:ext cx="2621913" cy="167748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8EEB049-08A1-45BD-BD90-726A46D877F4}"/>
              </a:ext>
            </a:extLst>
          </p:cNvPr>
          <p:cNvSpPr/>
          <p:nvPr/>
        </p:nvSpPr>
        <p:spPr>
          <a:xfrm>
            <a:off x="4935022" y="4766805"/>
            <a:ext cx="2621913" cy="167748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3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A0FB85-4A6B-4D95-8051-E5644C141A5E}"/>
              </a:ext>
            </a:extLst>
          </p:cNvPr>
          <p:cNvSpPr txBox="1"/>
          <p:nvPr/>
        </p:nvSpPr>
        <p:spPr>
          <a:xfrm>
            <a:off x="631832" y="1850967"/>
            <a:ext cx="63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Texto párrafo</a:t>
            </a:r>
            <a:endParaRPr lang="es-CO" sz="20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7B42DD-DA1A-4A5D-8F96-7A4EF30D7EC6}"/>
              </a:ext>
            </a:extLst>
          </p:cNvPr>
          <p:cNvSpPr txBox="1"/>
          <p:nvPr/>
        </p:nvSpPr>
        <p:spPr>
          <a:xfrm>
            <a:off x="631832" y="1030778"/>
            <a:ext cx="679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Acumin Variable Concept Semibol" panose="020B0304020202020204" pitchFamily="34" charset="0"/>
              </a:rPr>
              <a:t>Título</a:t>
            </a:r>
            <a:endParaRPr lang="es-CO" sz="4000" dirty="0">
              <a:solidFill>
                <a:schemeClr val="bg1"/>
              </a:solidFill>
              <a:latin typeface="Acumin Variable Concept Semibol" panose="020B03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CD19552-99D1-4A49-9EF7-D4E346E03D21}"/>
              </a:ext>
            </a:extLst>
          </p:cNvPr>
          <p:cNvSpPr/>
          <p:nvPr/>
        </p:nvSpPr>
        <p:spPr>
          <a:xfrm>
            <a:off x="7689271" y="1592539"/>
            <a:ext cx="4329545" cy="2414928"/>
          </a:xfrm>
          <a:prstGeom prst="roundRect">
            <a:avLst>
              <a:gd name="adj" fmla="val 750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87911DC-EE3F-49FF-9A43-09A8D4D3AEF4}"/>
              </a:ext>
            </a:extLst>
          </p:cNvPr>
          <p:cNvSpPr/>
          <p:nvPr/>
        </p:nvSpPr>
        <p:spPr>
          <a:xfrm>
            <a:off x="7689272" y="4089781"/>
            <a:ext cx="4329545" cy="2414928"/>
          </a:xfrm>
          <a:prstGeom prst="roundRect">
            <a:avLst>
              <a:gd name="adj" fmla="val 750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Acumin Variable Concept" panose="020B0304020202020204" pitchFamily="34" charset="0"/>
              </a:rPr>
              <a:t>Formas imágenes gráficas</a:t>
            </a:r>
            <a:endParaRPr lang="es-CO" sz="1400" dirty="0">
              <a:solidFill>
                <a:schemeClr val="bg1"/>
              </a:solidFill>
              <a:latin typeface="Acumin Variable Concep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33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63</Words>
  <Application>Microsoft Office PowerPoint</Application>
  <PresentationFormat>Panorámica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Acumin Variable Concept</vt:lpstr>
      <vt:lpstr>Acumin Variable Concept Semibol</vt:lpstr>
      <vt:lpstr>Arial</vt:lpstr>
      <vt:lpstr>Calibri</vt:lpstr>
      <vt:lpstr>Calibri Light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Soporte</dc:creator>
  <cp:lastModifiedBy>EDGAR DARIO REDONDO GUTIERREZ</cp:lastModifiedBy>
  <cp:revision>20</cp:revision>
  <dcterms:created xsi:type="dcterms:W3CDTF">2023-05-10T16:44:27Z</dcterms:created>
  <dcterms:modified xsi:type="dcterms:W3CDTF">2024-02-28T17:08:29Z</dcterms:modified>
</cp:coreProperties>
</file>