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97" r:id="rId6"/>
    <p:sldId id="310" r:id="rId7"/>
    <p:sldId id="273" r:id="rId8"/>
    <p:sldId id="533" r:id="rId9"/>
    <p:sldId id="279" r:id="rId10"/>
    <p:sldId id="535" r:id="rId11"/>
    <p:sldId id="291" r:id="rId12"/>
    <p:sldId id="264" r:id="rId13"/>
    <p:sldId id="267" r:id="rId14"/>
    <p:sldId id="261" r:id="rId15"/>
    <p:sldId id="271" r:id="rId16"/>
    <p:sldId id="505" r:id="rId17"/>
    <p:sldId id="510" r:id="rId18"/>
    <p:sldId id="513" r:id="rId19"/>
    <p:sldId id="522" r:id="rId20"/>
    <p:sldId id="555" r:id="rId21"/>
    <p:sldId id="481" r:id="rId22"/>
    <p:sldId id="483" r:id="rId23"/>
    <p:sldId id="323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orte" initials="S" lastIdx="1" clrIdx="0">
    <p:extLst>
      <p:ext uri="{19B8F6BF-5375-455C-9EA6-DF929625EA0E}">
        <p15:presenceInfo xmlns:p15="http://schemas.microsoft.com/office/powerpoint/2012/main" userId="Sopor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E5FF"/>
    <a:srgbClr val="204B9A"/>
    <a:srgbClr val="4372C4"/>
    <a:srgbClr val="01336D"/>
    <a:srgbClr val="00B0F0"/>
    <a:srgbClr val="4065A9"/>
    <a:srgbClr val="006B95"/>
    <a:srgbClr val="007EAF"/>
    <a:srgbClr val="0094CE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1" autoAdjust="0"/>
    <p:restoredTop sz="96713" autoAdjust="0"/>
  </p:normalViewPr>
  <p:slideViewPr>
    <p:cSldViewPr snapToGrid="0">
      <p:cViewPr>
        <p:scale>
          <a:sx n="121" d="100"/>
          <a:sy n="121" d="100"/>
        </p:scale>
        <p:origin x="3072" y="2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78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E61E211-38C3-4479-84DD-5028803B40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C18A04-3282-47E4-956C-EE4A4D6798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5679B-9861-4351-BA50-E21AE5D8A890}" type="datetimeFigureOut">
              <a:rPr lang="es-MX" smtClean="0"/>
              <a:t>11/02/25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BED0AB-99B3-4669-8EE1-77B6667251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513B05-2E1C-46CC-8456-F93309ECCB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8CD36-EC4B-4333-8D78-10E011CB4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040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C84EA-16AA-9149-97B0-C3580B8D7296}" type="datetimeFigureOut">
              <a:rPr lang="en-CO" smtClean="0"/>
              <a:t>2/11/25</a:t>
            </a:fld>
            <a:endParaRPr lang="en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033AB-2F9F-7D44-A0C0-4DB69F5F082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998296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033AB-2F9F-7D44-A0C0-4DB69F5F082B}" type="slidenum">
              <a:rPr lang="en-CO" smtClean="0"/>
              <a:t>3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43523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033AB-2F9F-7D44-A0C0-4DB69F5F082B}" type="slidenum">
              <a:rPr lang="en-CO" smtClean="0"/>
              <a:t>7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39690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98BA9F-DC60-16E7-0495-FEC1BA5D1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04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0E4F65-AC33-31D7-3F19-9DB345FF9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90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72DDB4-0024-F292-3CAF-131D480FBA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48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FB7C8D-73AE-4D5B-8EF0-1C7C2D859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79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52F22D-7907-7087-02EC-3C6236951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96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C09FFC7-319C-48AA-8AA5-5C3747312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12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3188CAB-8D54-4969-9625-87A5A64E1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5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E78AD7-12E4-4B0E-BFFB-6857DDD67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43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8EB630-F136-4219-99AE-AAB01E8F7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7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C858357-5606-F178-4177-303C38A8F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B0F8D9-9685-4FB0-B2A0-8778B0EF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11" y="1586368"/>
            <a:ext cx="6637156" cy="836659"/>
          </a:xfrm>
        </p:spPr>
        <p:txBody>
          <a:bodyPr>
            <a:noAutofit/>
          </a:bodyPr>
          <a:lstStyle>
            <a:lvl1pPr>
              <a:defRPr sz="4000">
                <a:latin typeface="Roboto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5656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F69BB64-A7B4-C316-31F7-BE5881A42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1CAB9F-BFF1-5F04-C5A3-25BB29C7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FD22C2-DD87-9D75-D4A7-81E4B06400A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234238" y="2865438"/>
            <a:ext cx="914400" cy="914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7468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F46F69-B9D1-475F-BEBF-F8ACD5FA3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38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1BF0DF-6D90-48A8-B3B2-36C386E1A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7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EEA2AB-AC87-4E92-A7B7-60AAAB925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8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02AB4EA-7EA5-4477-992E-F09E1538E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46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4E85BA-0181-E463-4BF4-AC248AF71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87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ACFA90-AA7A-D554-8AB7-6CC9D3A03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95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4685B5-B80C-4429-A31E-E6317226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4E55D0-4BE7-491D-8D86-4C33C6DF8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592BD-32FF-45E8-97BE-85123647C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79C1-B487-458D-B786-C7EAAB301B52}" type="datetimeFigureOut">
              <a:rPr lang="es-CO" smtClean="0"/>
              <a:t>11/02/25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98B29E-9F56-4D5B-B830-7189D2843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BBE342-7629-4AD3-87A7-5BC80BB90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2AFE-64E3-496F-9FC2-8987BBD7D6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267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49" r:id="rId7"/>
    <p:sldLayoutId id="2147483651" r:id="rId8"/>
    <p:sldLayoutId id="2147483662" r:id="rId9"/>
    <p:sldLayoutId id="2147483663" r:id="rId10"/>
    <p:sldLayoutId id="2147483664" r:id="rId11"/>
    <p:sldLayoutId id="2147483652" r:id="rId12"/>
    <p:sldLayoutId id="2147483654" r:id="rId13"/>
    <p:sldLayoutId id="2147483666" r:id="rId14"/>
    <p:sldLayoutId id="2147483665" r:id="rId15"/>
    <p:sldLayoutId id="2147483653" r:id="rId16"/>
    <p:sldLayoutId id="214748365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ommunity.secop.gov.co/Public/App/AnnualPurchasingPlanManagementPublic/Index?currentLanguage=en&amp;Page=login&amp;Country=CO&amp;SkinName=CCE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79B7D8-A9A3-EB78-838E-A8437F3F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902" y="187992"/>
            <a:ext cx="1859797" cy="123676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7AF3562-0231-CBEF-6ECD-A29C9921B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4" y="5698157"/>
            <a:ext cx="3001644" cy="11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1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CAFC01B-A18B-57CA-BEB2-278AD2DE436E}"/>
              </a:ext>
            </a:extLst>
          </p:cNvPr>
          <p:cNvSpPr/>
          <p:nvPr/>
        </p:nvSpPr>
        <p:spPr>
          <a:xfrm>
            <a:off x="555171" y="2102331"/>
            <a:ext cx="11636829" cy="3814193"/>
          </a:xfrm>
          <a:prstGeom prst="rect">
            <a:avLst/>
          </a:prstGeom>
          <a:solidFill>
            <a:srgbClr val="013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7B42DD-DA1A-4A5D-8F96-7A4EF30D7EC6}"/>
              </a:ext>
            </a:extLst>
          </p:cNvPr>
          <p:cNvSpPr txBox="1"/>
          <p:nvPr/>
        </p:nvSpPr>
        <p:spPr>
          <a:xfrm>
            <a:off x="1132514" y="941475"/>
            <a:ext cx="6799812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da-DK" sz="3200" b="1" dirty="0">
                <a:solidFill>
                  <a:srgbClr val="01336D"/>
                </a:solidFill>
                <a:latin typeface="Montserrat ExtraBold" pitchFamily="2" charset="77"/>
              </a:rPr>
              <a:t>LOREM IPSUM DOLOR SIT AMET</a:t>
            </a:r>
            <a:endParaRPr lang="es-CO" sz="3200" b="1" dirty="0">
              <a:solidFill>
                <a:srgbClr val="01336D"/>
              </a:solidFill>
              <a:latin typeface="Montserrat ExtraBold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20DD0C-E8BE-4C50-B0F0-CDEFED150F96}"/>
              </a:ext>
            </a:extLst>
          </p:cNvPr>
          <p:cNvSpPr txBox="1"/>
          <p:nvPr/>
        </p:nvSpPr>
        <p:spPr>
          <a:xfrm>
            <a:off x="1132514" y="2710016"/>
            <a:ext cx="5170316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ipsum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dolor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consectetur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sed do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eiusmod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tempor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incididunt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ut labore et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dolore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magna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aliqua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Ut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enim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ad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minim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veniam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quis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nostrud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exercitation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ullamco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laboris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nisi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ut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aliquip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ea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commodo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consequat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Duis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aute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irure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dolor in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reprehenderit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voluptate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velit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esse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cillum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dolore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fugiat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nulla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pariatur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Excepteur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occaecat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cupidatat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non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proident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sunt in culpa qui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officia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deserunt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mollit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anim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id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laborum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s-ES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03A983-A72F-4AD9-8758-493B83CEB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10" y="2102331"/>
            <a:ext cx="5721290" cy="38141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B5665A-5FEE-7412-143C-429664934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7" y="6019360"/>
            <a:ext cx="2170378" cy="8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7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BA119F4-1884-4EFF-B05C-84A55DA20CC1}"/>
              </a:ext>
            </a:extLst>
          </p:cNvPr>
          <p:cNvSpPr/>
          <p:nvPr/>
        </p:nvSpPr>
        <p:spPr>
          <a:xfrm>
            <a:off x="1023457" y="4412904"/>
            <a:ext cx="10142290" cy="46037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13E87-8C31-4A93-91BE-2C235C7C3CC9}"/>
              </a:ext>
            </a:extLst>
          </p:cNvPr>
          <p:cNvSpPr txBox="1"/>
          <p:nvPr/>
        </p:nvSpPr>
        <p:spPr>
          <a:xfrm>
            <a:off x="5198918" y="1766908"/>
            <a:ext cx="2405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Lorem ipsum</a:t>
            </a:r>
            <a:endParaRPr lang="es-CO" sz="2400" b="1" dirty="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6FF26D3-30FE-482D-96BE-00DD0F5C6CF5}"/>
              </a:ext>
            </a:extLst>
          </p:cNvPr>
          <p:cNvSpPr txBox="1"/>
          <p:nvPr/>
        </p:nvSpPr>
        <p:spPr>
          <a:xfrm>
            <a:off x="1163621" y="4497311"/>
            <a:ext cx="4338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solidFill>
                  <a:schemeClr val="bg1"/>
                </a:solidFill>
                <a:latin typeface="Montserrat" pitchFamily="2" charset="77"/>
              </a:rPr>
              <a:t>Lorem</a:t>
            </a:r>
            <a:r>
              <a:rPr lang="es-CO" sz="16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Montserrat" pitchFamily="2" charset="77"/>
              </a:rPr>
              <a:t>ipsum</a:t>
            </a:r>
            <a:endParaRPr lang="es-CO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FB94167-8E34-4149-BEEC-B47DC436FC00}"/>
              </a:ext>
            </a:extLst>
          </p:cNvPr>
          <p:cNvSpPr txBox="1"/>
          <p:nvPr/>
        </p:nvSpPr>
        <p:spPr>
          <a:xfrm>
            <a:off x="5937784" y="4497312"/>
            <a:ext cx="5207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dirty="0" err="1">
                <a:solidFill>
                  <a:schemeClr val="bg1"/>
                </a:solidFill>
                <a:latin typeface="Montserrat" pitchFamily="2" charset="77"/>
              </a:rPr>
              <a:t>Lorem</a:t>
            </a:r>
            <a:r>
              <a:rPr lang="es-CO" sz="16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Montserrat" pitchFamily="2" charset="77"/>
              </a:rPr>
              <a:t>ipsum</a:t>
            </a:r>
            <a:endParaRPr lang="es-CO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BEDA5A2-6D9C-4400-876F-D7A20478129A}"/>
              </a:ext>
            </a:extLst>
          </p:cNvPr>
          <p:cNvCxnSpPr>
            <a:cxnSpLocks/>
            <a:stCxn id="7" idx="2"/>
            <a:endCxn id="11" idx="6"/>
          </p:cNvCxnSpPr>
          <p:nvPr/>
        </p:nvCxnSpPr>
        <p:spPr>
          <a:xfrm>
            <a:off x="893733" y="3317327"/>
            <a:ext cx="10070678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43E9BD2-95AC-4FC2-BAB6-B38C9EA67F76}"/>
              </a:ext>
            </a:extLst>
          </p:cNvPr>
          <p:cNvSpPr txBox="1"/>
          <p:nvPr/>
        </p:nvSpPr>
        <p:spPr>
          <a:xfrm>
            <a:off x="2707499" y="5052456"/>
            <a:ext cx="6774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Lorem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</a:t>
            </a:r>
            <a:r>
              <a:rPr lang="es-MX" sz="2000" b="1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ipsum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8CD186-B202-4BF0-99F4-501CDACE8EAA}"/>
              </a:ext>
            </a:extLst>
          </p:cNvPr>
          <p:cNvSpPr txBox="1"/>
          <p:nvPr/>
        </p:nvSpPr>
        <p:spPr>
          <a:xfrm>
            <a:off x="1308681" y="5547193"/>
            <a:ext cx="9571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400" dirty="0" err="1">
                <a:latin typeface="Montserrat" pitchFamily="2" charset="77"/>
              </a:rPr>
              <a:t>Lorem</a:t>
            </a:r>
            <a:r>
              <a:rPr lang="es-MX" sz="1400" dirty="0">
                <a:latin typeface="Montserrat" pitchFamily="2" charset="77"/>
              </a:rPr>
              <a:t> </a:t>
            </a:r>
            <a:r>
              <a:rPr lang="es-MX" sz="1400" dirty="0" err="1">
                <a:latin typeface="Montserrat" pitchFamily="2" charset="77"/>
              </a:rPr>
              <a:t>ipsum</a:t>
            </a:r>
            <a:endParaRPr lang="es-MX" sz="1400" dirty="0">
              <a:latin typeface="Montserrat" pitchFamily="2" charset="7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400" dirty="0" err="1">
                <a:latin typeface="Montserrat" pitchFamily="2" charset="77"/>
              </a:rPr>
              <a:t>Lorem</a:t>
            </a:r>
            <a:r>
              <a:rPr lang="es-MX" sz="1400" dirty="0">
                <a:latin typeface="Montserrat" pitchFamily="2" charset="77"/>
              </a:rPr>
              <a:t> </a:t>
            </a:r>
            <a:r>
              <a:rPr lang="es-MX" sz="1400" dirty="0" err="1">
                <a:latin typeface="Montserrat" pitchFamily="2" charset="77"/>
              </a:rPr>
              <a:t>ipsum</a:t>
            </a:r>
            <a:endParaRPr lang="es-MX" sz="1400" dirty="0">
              <a:latin typeface="Montserrat" pitchFamily="2" charset="7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400" dirty="0" err="1">
                <a:latin typeface="Montserrat" pitchFamily="2" charset="77"/>
              </a:rPr>
              <a:t>Lorem</a:t>
            </a:r>
            <a:r>
              <a:rPr lang="es-MX" sz="1400" dirty="0">
                <a:latin typeface="Montserrat" pitchFamily="2" charset="77"/>
              </a:rPr>
              <a:t> </a:t>
            </a:r>
            <a:r>
              <a:rPr lang="es-MX" sz="1400" dirty="0" err="1">
                <a:latin typeface="Montserrat" pitchFamily="2" charset="77"/>
              </a:rPr>
              <a:t>ipsum</a:t>
            </a:r>
            <a:endParaRPr lang="es-MX" sz="1400" dirty="0">
              <a:latin typeface="Montserrat" pitchFamily="2" charset="77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45627CA-3606-41BA-8533-4EC0E0971743}"/>
              </a:ext>
            </a:extLst>
          </p:cNvPr>
          <p:cNvSpPr/>
          <p:nvPr/>
        </p:nvSpPr>
        <p:spPr>
          <a:xfrm>
            <a:off x="893733" y="2397754"/>
            <a:ext cx="1806441" cy="1839146"/>
          </a:xfrm>
          <a:prstGeom prst="ellipse">
            <a:avLst/>
          </a:prstGeom>
          <a:solidFill>
            <a:srgbClr val="92B93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err="1">
                <a:solidFill>
                  <a:schemeClr val="tx2"/>
                </a:solidFill>
                <a:latin typeface="Montserrat" pitchFamily="2" charset="77"/>
              </a:rPr>
              <a:t>Lorem</a:t>
            </a:r>
            <a:r>
              <a:rPr lang="es-MX" sz="1100" b="1" dirty="0">
                <a:solidFill>
                  <a:schemeClr val="tx2"/>
                </a:solidFill>
                <a:latin typeface="Montserrat" pitchFamily="2" charset="77"/>
              </a:rPr>
              <a:t> </a:t>
            </a:r>
            <a:r>
              <a:rPr lang="es-MX" sz="1100" b="1" dirty="0" err="1">
                <a:solidFill>
                  <a:schemeClr val="tx2"/>
                </a:solidFill>
                <a:latin typeface="Montserrat" pitchFamily="2" charset="77"/>
              </a:rPr>
              <a:t>ipsum</a:t>
            </a:r>
            <a:endParaRPr lang="es-CO" sz="1100" b="1" dirty="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B18650F-0703-4A9C-9BC3-36C77B28BD6B}"/>
              </a:ext>
            </a:extLst>
          </p:cNvPr>
          <p:cNvSpPr/>
          <p:nvPr/>
        </p:nvSpPr>
        <p:spPr>
          <a:xfrm>
            <a:off x="2937279" y="2397754"/>
            <a:ext cx="1806441" cy="1839146"/>
          </a:xfrm>
          <a:prstGeom prst="ellipse">
            <a:avLst/>
          </a:prstGeom>
          <a:solidFill>
            <a:srgbClr val="9454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00" b="1" dirty="0" err="1">
                <a:solidFill>
                  <a:schemeClr val="bg1"/>
                </a:solidFill>
                <a:latin typeface="Montserrat" pitchFamily="2" charset="77"/>
              </a:rPr>
              <a:t>Lorem</a:t>
            </a:r>
            <a:r>
              <a:rPr lang="es-MX" sz="1300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MX" sz="1300" b="1" dirty="0" err="1">
                <a:solidFill>
                  <a:schemeClr val="bg1"/>
                </a:solidFill>
                <a:latin typeface="Montserrat" pitchFamily="2" charset="77"/>
              </a:rPr>
              <a:t>ipsum</a:t>
            </a:r>
            <a:endParaRPr lang="es-CO" sz="13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1B58B03-0086-4AA2-910F-DBDD1057E917}"/>
              </a:ext>
            </a:extLst>
          </p:cNvPr>
          <p:cNvSpPr/>
          <p:nvPr/>
        </p:nvSpPr>
        <p:spPr>
          <a:xfrm>
            <a:off x="4987753" y="2397754"/>
            <a:ext cx="1806441" cy="1839146"/>
          </a:xfrm>
          <a:prstGeom prst="ellipse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00" b="1" dirty="0" err="1">
                <a:latin typeface="Montserrat" pitchFamily="2" charset="77"/>
              </a:rPr>
              <a:t>Lorem</a:t>
            </a:r>
            <a:r>
              <a:rPr lang="es-MX" sz="1300" b="1" dirty="0">
                <a:latin typeface="Montserrat" pitchFamily="2" charset="77"/>
              </a:rPr>
              <a:t> </a:t>
            </a:r>
            <a:r>
              <a:rPr lang="es-MX" sz="1300" b="1" dirty="0" err="1">
                <a:latin typeface="Montserrat" pitchFamily="2" charset="77"/>
              </a:rPr>
              <a:t>ipsum</a:t>
            </a:r>
            <a:endParaRPr lang="es-CO" sz="1300" b="1" dirty="0">
              <a:latin typeface="Montserrat" pitchFamily="2" charset="77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8FE377A-FC4E-487F-B9AB-F5EAA678B4D1}"/>
              </a:ext>
            </a:extLst>
          </p:cNvPr>
          <p:cNvSpPr/>
          <p:nvPr/>
        </p:nvSpPr>
        <p:spPr>
          <a:xfrm>
            <a:off x="7038227" y="2397754"/>
            <a:ext cx="1806441" cy="1839146"/>
          </a:xfrm>
          <a:prstGeom prst="ellipse">
            <a:avLst/>
          </a:prstGeom>
          <a:solidFill>
            <a:srgbClr val="FF791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00" b="1" dirty="0" err="1">
                <a:latin typeface="Montserrat" pitchFamily="2" charset="77"/>
              </a:rPr>
              <a:t>Lorem</a:t>
            </a:r>
            <a:r>
              <a:rPr lang="es-MX" sz="1300" b="1" dirty="0">
                <a:latin typeface="Montserrat" pitchFamily="2" charset="77"/>
              </a:rPr>
              <a:t> </a:t>
            </a:r>
            <a:r>
              <a:rPr lang="es-MX" sz="1300" b="1" dirty="0" err="1">
                <a:latin typeface="Montserrat" pitchFamily="2" charset="77"/>
              </a:rPr>
              <a:t>ipsum</a:t>
            </a:r>
            <a:endParaRPr lang="es-CO" sz="1300" b="1" dirty="0">
              <a:latin typeface="Montserrat" pitchFamily="2" charset="77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B3DB75D-0918-4EA6-B845-043B65BF64A9}"/>
              </a:ext>
            </a:extLst>
          </p:cNvPr>
          <p:cNvSpPr/>
          <p:nvPr/>
        </p:nvSpPr>
        <p:spPr>
          <a:xfrm>
            <a:off x="9157970" y="2397754"/>
            <a:ext cx="1806441" cy="1839146"/>
          </a:xfrm>
          <a:prstGeom prst="ellipse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00" b="1" dirty="0" err="1">
                <a:latin typeface="Montserrat" pitchFamily="2" charset="77"/>
              </a:rPr>
              <a:t>Lorem</a:t>
            </a:r>
            <a:r>
              <a:rPr lang="es-MX" sz="1300" b="1" dirty="0">
                <a:latin typeface="Montserrat" pitchFamily="2" charset="77"/>
              </a:rPr>
              <a:t> </a:t>
            </a:r>
            <a:r>
              <a:rPr lang="es-MX" sz="1300" b="1" dirty="0" err="1">
                <a:latin typeface="Montserrat" pitchFamily="2" charset="77"/>
              </a:rPr>
              <a:t>ipsum</a:t>
            </a:r>
            <a:endParaRPr lang="es-CO" sz="1300" b="1" dirty="0">
              <a:latin typeface="Montserrat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E268579-185F-3207-0EC4-9B7D17116A04}"/>
              </a:ext>
            </a:extLst>
          </p:cNvPr>
          <p:cNvSpPr txBox="1"/>
          <p:nvPr/>
        </p:nvSpPr>
        <p:spPr>
          <a:xfrm>
            <a:off x="1132514" y="941475"/>
            <a:ext cx="6799812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da-DK" sz="3200" b="1" dirty="0">
                <a:solidFill>
                  <a:srgbClr val="01336D"/>
                </a:solidFill>
                <a:latin typeface="Montserrat ExtraBold" pitchFamily="2" charset="77"/>
              </a:rPr>
              <a:t>LOREM IPSUM DOLOR SIT AMET</a:t>
            </a:r>
            <a:endParaRPr lang="es-CO" sz="3200" b="1" dirty="0">
              <a:solidFill>
                <a:srgbClr val="01336D"/>
              </a:solidFill>
              <a:latin typeface="Montserrat ExtraBold" pitchFamily="2" charset="77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65F332A-0589-E440-471D-C474ABDF5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7" y="6019360"/>
            <a:ext cx="2170378" cy="8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5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A639176-914B-460C-9AAF-D670502FF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458767"/>
              </p:ext>
            </p:extLst>
          </p:nvPr>
        </p:nvGraphicFramePr>
        <p:xfrm>
          <a:off x="560834" y="1248365"/>
          <a:ext cx="9347989" cy="4786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168">
                  <a:extLst>
                    <a:ext uri="{9D8B030D-6E8A-4147-A177-3AD203B41FA5}">
                      <a16:colId xmlns:a16="http://schemas.microsoft.com/office/drawing/2014/main" val="340265115"/>
                    </a:ext>
                  </a:extLst>
                </a:gridCol>
                <a:gridCol w="1863402">
                  <a:extLst>
                    <a:ext uri="{9D8B030D-6E8A-4147-A177-3AD203B41FA5}">
                      <a16:colId xmlns:a16="http://schemas.microsoft.com/office/drawing/2014/main" val="3400803747"/>
                    </a:ext>
                  </a:extLst>
                </a:gridCol>
                <a:gridCol w="1852693">
                  <a:extLst>
                    <a:ext uri="{9D8B030D-6E8A-4147-A177-3AD203B41FA5}">
                      <a16:colId xmlns:a16="http://schemas.microsoft.com/office/drawing/2014/main" val="2163783036"/>
                    </a:ext>
                  </a:extLst>
                </a:gridCol>
                <a:gridCol w="1706128">
                  <a:extLst>
                    <a:ext uri="{9D8B030D-6E8A-4147-A177-3AD203B41FA5}">
                      <a16:colId xmlns:a16="http://schemas.microsoft.com/office/drawing/2014/main" val="3697574397"/>
                    </a:ext>
                  </a:extLst>
                </a:gridCol>
                <a:gridCol w="1869598">
                  <a:extLst>
                    <a:ext uri="{9D8B030D-6E8A-4147-A177-3AD203B41FA5}">
                      <a16:colId xmlns:a16="http://schemas.microsoft.com/office/drawing/2014/main" val="3717432774"/>
                    </a:ext>
                  </a:extLst>
                </a:gridCol>
              </a:tblGrid>
              <a:tr h="666189">
                <a:tc gridSpan="5">
                  <a:txBody>
                    <a:bodyPr/>
                    <a:lstStyle/>
                    <a:p>
                      <a:pPr algn="ctr"/>
                      <a:r>
                        <a:rPr lang="es-ES_tradnl" sz="1600" b="1" i="0" dirty="0" err="1"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600" b="1" i="0" dirty="0"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600" b="1" i="0" dirty="0" err="1"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600" b="1" i="0" dirty="0"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584942"/>
                  </a:ext>
                </a:extLst>
              </a:tr>
              <a:tr h="792304"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2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200" b="1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2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7D0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2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200" b="1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2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es-ES_tradnl" sz="1200" b="1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200" b="1" i="0" dirty="0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200" b="1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200" b="1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791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es-ES_tradnl" sz="1200" b="1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200" b="1" i="0" dirty="0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200" b="1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200" b="1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200" b="1" i="0" dirty="0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200" b="1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200" b="1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454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202591"/>
                  </a:ext>
                </a:extLst>
              </a:tr>
              <a:tr h="3327726">
                <a:tc>
                  <a:txBody>
                    <a:bodyPr/>
                    <a:lstStyle/>
                    <a:p>
                      <a:pPr lvl="0" algn="ctr"/>
                      <a:endParaRPr lang="es-MX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lvl="0" algn="ctr"/>
                      <a:r>
                        <a:rPr lang="es-MX" sz="12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MX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MX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lvl="0" algn="ctr"/>
                      <a:endParaRPr lang="es-MX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MX" sz="12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MX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MX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es-CO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A7D04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s-CO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lvl="0" algn="ctr"/>
                      <a:r>
                        <a:rPr lang="es-CO" sz="12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CO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2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CO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lvl="0" algn="ctr"/>
                      <a:endParaRPr lang="es-CO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171450" lvl="0" indent="-171450" algn="l">
                        <a:buFont typeface="Wingdings" pitchFamily="2" charset="2"/>
                        <a:buChar char="ü"/>
                      </a:pPr>
                      <a:r>
                        <a:rPr lang="es-MX" sz="12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MX" sz="12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MX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endParaRPr lang="es-ES_tradnl" sz="12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ctr">
                        <a:buFont typeface="Wingdings" pitchFamily="2" charset="2"/>
                        <a:buChar char="ü"/>
                      </a:pPr>
                      <a:endParaRPr lang="es-CO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ü"/>
                      </a:pPr>
                      <a:r>
                        <a:rPr lang="es-CO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CO" sz="1200" b="0" i="0" dirty="0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CO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ü"/>
                      </a:pPr>
                      <a:endParaRPr lang="es-CO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es-ES_tradnl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200" b="0" i="0" dirty="0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791A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171450" indent="-171450" algn="ctr">
                        <a:buFont typeface="Wingdings" pitchFamily="2" charset="2"/>
                        <a:buChar char="ü"/>
                      </a:pPr>
                      <a:r>
                        <a:rPr lang="es-ES_tradnl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200" b="0" i="0" dirty="0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ü"/>
                      </a:pPr>
                      <a:r>
                        <a:rPr lang="es-CO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</a:rPr>
                        <a:t>Lorem</a:t>
                      </a:r>
                      <a:r>
                        <a:rPr lang="es-CO" sz="1200" b="0" i="0" dirty="0">
                          <a:solidFill>
                            <a:schemeClr val="bg1"/>
                          </a:solidFill>
                          <a:latin typeface="Montserrat Medium" pitchFamily="2" charset="77"/>
                        </a:rPr>
                        <a:t> </a:t>
                      </a:r>
                      <a:r>
                        <a:rPr lang="es-CO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</a:rPr>
                        <a:t>ipsum</a:t>
                      </a:r>
                      <a:endParaRPr lang="es-CO" sz="1200" b="0" i="0" dirty="0">
                        <a:solidFill>
                          <a:schemeClr val="bg1"/>
                        </a:solidFill>
                        <a:latin typeface="Montserrat Medium" pitchFamily="2" charset="77"/>
                      </a:endParaRP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_tradnl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200" b="0" i="0" dirty="0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s-ES_tradnl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Lorem</a:t>
                      </a:r>
                      <a:r>
                        <a:rPr lang="es-ES_tradnl" sz="1200" b="0" i="0" dirty="0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200" b="0" i="0" dirty="0" err="1">
                          <a:solidFill>
                            <a:schemeClr val="bg1"/>
                          </a:solidFill>
                          <a:latin typeface="Montserrat Medium" pitchFamily="2" charset="77"/>
                          <a:cs typeface="Arial" panose="020B0604020202020204" pitchFamily="34" charset="0"/>
                        </a:rPr>
                        <a:t>ipsum</a:t>
                      </a:r>
                      <a:endParaRPr lang="es-ES_tradnl" sz="1200" b="0" i="0" dirty="0">
                        <a:solidFill>
                          <a:schemeClr val="bg1"/>
                        </a:solidFill>
                        <a:latin typeface="Montserrat Medium" pitchFamily="2" charset="77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454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58300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6F49533-A181-446F-A7D7-A2D2C9384704}"/>
              </a:ext>
            </a:extLst>
          </p:cNvPr>
          <p:cNvSpPr txBox="1"/>
          <p:nvPr/>
        </p:nvSpPr>
        <p:spPr>
          <a:xfrm>
            <a:off x="2242882" y="6340890"/>
            <a:ext cx="5950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Acumin Variable Concept" panose="020B0304020202020204"/>
              </a:rPr>
              <a:t>Tabla 1: </a:t>
            </a:r>
            <a:r>
              <a:rPr lang="es-MX" sz="1400" dirty="0" err="1">
                <a:latin typeface="Acumin Variable Concept" panose="020B0304020202020204"/>
              </a:rPr>
              <a:t>Lorem</a:t>
            </a:r>
            <a:r>
              <a:rPr lang="es-MX" sz="1400" dirty="0">
                <a:latin typeface="Acumin Variable Concept" panose="020B0304020202020204"/>
              </a:rPr>
              <a:t> </a:t>
            </a:r>
            <a:r>
              <a:rPr lang="es-MX" sz="1400" dirty="0" err="1">
                <a:latin typeface="Acumin Variable Concept" panose="020B0304020202020204"/>
              </a:rPr>
              <a:t>ipsum</a:t>
            </a:r>
            <a:endParaRPr lang="es-MX" sz="1400" dirty="0">
              <a:latin typeface="Acumin Variable Concept" panose="020B0304020202020204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5847644-1FE5-691C-F3C6-8BD0D571752D}"/>
              </a:ext>
            </a:extLst>
          </p:cNvPr>
          <p:cNvSpPr/>
          <p:nvPr/>
        </p:nvSpPr>
        <p:spPr>
          <a:xfrm>
            <a:off x="9908824" y="1248365"/>
            <a:ext cx="2283176" cy="47862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00" b="1" dirty="0">
              <a:latin typeface="Montserrat SemiBold" pitchFamily="2" charset="77"/>
            </a:endParaRPr>
          </a:p>
          <a:p>
            <a:pPr algn="ctr"/>
            <a:r>
              <a:rPr lang="es-ES_tradnl" sz="1400" b="1" dirty="0" err="1">
                <a:latin typeface="Montserrat SemiBold" pitchFamily="2" charset="77"/>
              </a:rPr>
              <a:t>Lorem</a:t>
            </a:r>
            <a:r>
              <a:rPr lang="es-ES_tradnl" sz="1400" b="1" dirty="0">
                <a:latin typeface="Montserrat SemiBold" pitchFamily="2" charset="77"/>
              </a:rPr>
              <a:t> </a:t>
            </a:r>
            <a:r>
              <a:rPr lang="es-ES_tradnl" sz="1400" b="1" dirty="0" err="1">
                <a:latin typeface="Montserrat SemiBold" pitchFamily="2" charset="77"/>
              </a:rPr>
              <a:t>ipsum</a:t>
            </a:r>
            <a:endParaRPr lang="es-ES_tradnl" sz="1400" b="1" dirty="0">
              <a:latin typeface="Montserrat SemiBold" pitchFamily="2" charset="77"/>
            </a:endParaRPr>
          </a:p>
          <a:p>
            <a:pPr algn="ctr"/>
            <a:r>
              <a:rPr lang="es-ES_tradnl" sz="2800" b="1" dirty="0">
                <a:latin typeface="Montserrat SemiBold" pitchFamily="2" charset="77"/>
              </a:rPr>
              <a:t>XX</a:t>
            </a:r>
          </a:p>
          <a:p>
            <a:pPr algn="ctr"/>
            <a:endParaRPr lang="es-ES_tradnl" sz="1600" b="1" dirty="0">
              <a:latin typeface="Montserrat SemiBold" pitchFamily="2" charset="77"/>
            </a:endParaRPr>
          </a:p>
          <a:p>
            <a:pPr algn="ctr"/>
            <a:r>
              <a:rPr lang="es-ES_tradnl" sz="1400" b="1" dirty="0" err="1">
                <a:latin typeface="Montserrat SemiBold" pitchFamily="2" charset="77"/>
              </a:rPr>
              <a:t>Lorem</a:t>
            </a:r>
            <a:r>
              <a:rPr lang="es-ES_tradnl" sz="1400" b="1" dirty="0">
                <a:latin typeface="Montserrat SemiBold" pitchFamily="2" charset="77"/>
              </a:rPr>
              <a:t> </a:t>
            </a:r>
            <a:r>
              <a:rPr lang="es-ES_tradnl" sz="1400" b="1" dirty="0" err="1">
                <a:latin typeface="Montserrat SemiBold" pitchFamily="2" charset="77"/>
              </a:rPr>
              <a:t>ipsum</a:t>
            </a:r>
            <a:endParaRPr lang="es-ES_tradnl" sz="1400" b="1" dirty="0">
              <a:latin typeface="Montserrat SemiBold" pitchFamily="2" charset="77"/>
            </a:endParaRPr>
          </a:p>
          <a:p>
            <a:pPr algn="ctr"/>
            <a:r>
              <a:rPr lang="es-ES_tradnl" sz="2800" b="1" dirty="0">
                <a:latin typeface="Montserrat SemiBold" pitchFamily="2" charset="77"/>
              </a:rPr>
              <a:t>XX</a:t>
            </a:r>
          </a:p>
          <a:p>
            <a:pPr algn="ctr"/>
            <a:endParaRPr lang="es-ES_tradnl" sz="1600" b="1" dirty="0">
              <a:latin typeface="Montserrat SemiBold" pitchFamily="2" charset="77"/>
            </a:endParaRPr>
          </a:p>
          <a:p>
            <a:pPr algn="ctr"/>
            <a:r>
              <a:rPr lang="es-ES_tradnl" sz="1400" b="1" dirty="0" err="1">
                <a:latin typeface="Montserrat SemiBold" pitchFamily="2" charset="77"/>
              </a:rPr>
              <a:t>Lorem</a:t>
            </a:r>
            <a:r>
              <a:rPr lang="es-ES_tradnl" sz="1400" b="1" dirty="0">
                <a:latin typeface="Montserrat SemiBold" pitchFamily="2" charset="77"/>
              </a:rPr>
              <a:t> </a:t>
            </a:r>
            <a:r>
              <a:rPr lang="es-ES_tradnl" sz="1400" b="1" dirty="0" err="1">
                <a:latin typeface="Montserrat SemiBold" pitchFamily="2" charset="77"/>
              </a:rPr>
              <a:t>ipsum</a:t>
            </a:r>
            <a:endParaRPr lang="es-ES_tradnl" sz="1400" b="1" dirty="0">
              <a:latin typeface="Montserrat SemiBold" pitchFamily="2" charset="77"/>
            </a:endParaRPr>
          </a:p>
          <a:p>
            <a:pPr algn="ctr"/>
            <a:r>
              <a:rPr lang="es-ES_tradnl" sz="2800" b="1" dirty="0">
                <a:latin typeface="Montserrat SemiBold" pitchFamily="2" charset="77"/>
              </a:rPr>
              <a:t>XX</a:t>
            </a:r>
          </a:p>
          <a:p>
            <a:pPr algn="ctr"/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631425-CFFC-F9DF-C160-548C6D7FD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7" y="6019360"/>
            <a:ext cx="2170378" cy="8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22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C16EFA8-3FE8-F9D5-FE24-36994C38B76D}"/>
              </a:ext>
            </a:extLst>
          </p:cNvPr>
          <p:cNvSpPr/>
          <p:nvPr/>
        </p:nvSpPr>
        <p:spPr>
          <a:xfrm>
            <a:off x="491065" y="1143001"/>
            <a:ext cx="2736229" cy="5714999"/>
          </a:xfrm>
          <a:prstGeom prst="rect">
            <a:avLst/>
          </a:prstGeom>
          <a:solidFill>
            <a:srgbClr val="013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D4DACD-3AAC-5496-9A79-F4330B209195}"/>
              </a:ext>
            </a:extLst>
          </p:cNvPr>
          <p:cNvSpPr txBox="1"/>
          <p:nvPr/>
        </p:nvSpPr>
        <p:spPr>
          <a:xfrm>
            <a:off x="690043" y="3429000"/>
            <a:ext cx="2537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rgbClr val="66E5FF"/>
                </a:solidFill>
                <a:latin typeface="Montserrat" pitchFamily="2" charset="77"/>
                <a:cs typeface="Calibri" panose="020F0502020204030204" pitchFamily="34" charset="0"/>
              </a:rPr>
              <a:t>LOREM IPSUM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89FB5CF-069E-5453-8204-9D509880F950}"/>
              </a:ext>
            </a:extLst>
          </p:cNvPr>
          <p:cNvSpPr/>
          <p:nvPr/>
        </p:nvSpPr>
        <p:spPr>
          <a:xfrm>
            <a:off x="3227295" y="1143000"/>
            <a:ext cx="2868705" cy="2971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51999" rtlCol="0" anchor="ctr"/>
          <a:lstStyle/>
          <a:p>
            <a:pPr lvl="0"/>
            <a:endParaRPr lang="es-CO" dirty="0">
              <a:solidFill>
                <a:schemeClr val="bg1"/>
              </a:solidFill>
              <a:latin typeface="Montserrat Medium" pitchFamily="2" charset="77"/>
              <a:cs typeface="Arial" panose="020B0604020202020204" pitchFamily="34" charset="0"/>
            </a:endParaRPr>
          </a:p>
          <a:p>
            <a:pPr algn="ctr"/>
            <a:r>
              <a:rPr lang="es-CO" sz="2000" b="1" dirty="0" err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Lorem</a:t>
            </a:r>
            <a:r>
              <a:rPr lang="es-CO" sz="20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s-CO" sz="2000" b="1" dirty="0" err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ipsum</a:t>
            </a:r>
            <a:endParaRPr lang="es-CO" sz="2000" b="1" dirty="0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lvl="0" algn="ctr"/>
            <a:endParaRPr lang="es-CO" sz="1800" dirty="0">
              <a:latin typeface="Montserrat Medium" pitchFamily="2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229FF8-1F3D-B344-E093-65739A03444C}"/>
              </a:ext>
            </a:extLst>
          </p:cNvPr>
          <p:cNvSpPr/>
          <p:nvPr/>
        </p:nvSpPr>
        <p:spPr>
          <a:xfrm>
            <a:off x="3227297" y="4114800"/>
            <a:ext cx="2868704" cy="2730787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44000" rtlCol="0" anchor="ctr"/>
          <a:lstStyle/>
          <a:p>
            <a:pPr lvl="0" algn="ctr"/>
            <a:r>
              <a:rPr lang="es-CO" sz="2000" b="1" dirty="0" err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Lorem</a:t>
            </a:r>
            <a:r>
              <a:rPr lang="es-CO" sz="20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s-CO" sz="2000" b="1" dirty="0" err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ipsum</a:t>
            </a:r>
            <a:endParaRPr lang="es-CO" sz="2000" b="1" dirty="0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916772F-4025-DFA8-23DE-B46C5A70435D}"/>
              </a:ext>
            </a:extLst>
          </p:cNvPr>
          <p:cNvSpPr/>
          <p:nvPr/>
        </p:nvSpPr>
        <p:spPr>
          <a:xfrm>
            <a:off x="6063485" y="1143000"/>
            <a:ext cx="6128515" cy="2971800"/>
          </a:xfrm>
          <a:prstGeom prst="rect">
            <a:avLst/>
          </a:prstGeom>
          <a:solidFill>
            <a:srgbClr val="66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51999" rtlCol="0" anchor="ctr"/>
          <a:lstStyle/>
          <a:p>
            <a:pPr lvl="0"/>
            <a:endParaRPr lang="es-CO" sz="1600" dirty="0">
              <a:solidFill>
                <a:schemeClr val="bg1"/>
              </a:solidFill>
              <a:latin typeface="Montserrat Medium" pitchFamily="2" charset="77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CO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es-CO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ipsum</a:t>
            </a:r>
            <a:endParaRPr lang="es-CO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endParaRPr lang="es-CO" sz="1600" dirty="0">
              <a:latin typeface="Montserrat Medium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3353250-180F-6D1A-1C29-71D082BB2CA0}"/>
              </a:ext>
            </a:extLst>
          </p:cNvPr>
          <p:cNvSpPr/>
          <p:nvPr/>
        </p:nvSpPr>
        <p:spPr>
          <a:xfrm>
            <a:off x="6063486" y="4114800"/>
            <a:ext cx="6128513" cy="2730787"/>
          </a:xfrm>
          <a:prstGeom prst="rect">
            <a:avLst/>
          </a:prstGeom>
          <a:solidFill>
            <a:srgbClr val="007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44000" rtlCol="0" anchor="ctr"/>
          <a:lstStyle/>
          <a:p>
            <a:pPr lvl="1">
              <a:buFont typeface="Wingdings" pitchFamily="2" charset="2"/>
              <a:buChar char="§"/>
            </a:pPr>
            <a:r>
              <a:rPr lang="es-CO" sz="1400" dirty="0" err="1">
                <a:solidFill>
                  <a:schemeClr val="bg1"/>
                </a:solidFill>
                <a:latin typeface="Montserrat Medium" pitchFamily="2" charset="77"/>
                <a:cs typeface="Calibri" panose="020F0502020204030204" pitchFamily="34" charset="0"/>
              </a:rPr>
              <a:t>Lorem</a:t>
            </a:r>
            <a:r>
              <a:rPr lang="es-CO" sz="1400" dirty="0">
                <a:solidFill>
                  <a:schemeClr val="bg1"/>
                </a:solidFill>
                <a:latin typeface="Montserrat Medium" pitchFamily="2" charset="77"/>
                <a:cs typeface="Calibri" panose="020F0502020204030204" pitchFamily="34" charset="0"/>
              </a:rPr>
              <a:t> </a:t>
            </a:r>
            <a:r>
              <a:rPr lang="es-CO" sz="1400" dirty="0" err="1">
                <a:solidFill>
                  <a:schemeClr val="bg1"/>
                </a:solidFill>
                <a:latin typeface="Montserrat Medium" pitchFamily="2" charset="77"/>
                <a:cs typeface="Calibri" panose="020F0502020204030204" pitchFamily="34" charset="0"/>
              </a:rPr>
              <a:t>ipsum</a:t>
            </a:r>
            <a:endParaRPr lang="es-CO" sz="1400" dirty="0">
              <a:solidFill>
                <a:schemeClr val="bg1"/>
              </a:solidFill>
              <a:latin typeface="Montserrat Medium" pitchFamily="2" charset="77"/>
              <a:cs typeface="Calibri" panose="020F0502020204030204" pitchFamily="34" charset="0"/>
            </a:endParaRPr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CB186C7C-693E-95F6-24F7-F71789FD5139}"/>
              </a:ext>
            </a:extLst>
          </p:cNvPr>
          <p:cNvSpPr/>
          <p:nvPr/>
        </p:nvSpPr>
        <p:spPr>
          <a:xfrm rot="5400000">
            <a:off x="5811866" y="2468572"/>
            <a:ext cx="763754" cy="38311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Triángulo 8">
            <a:extLst>
              <a:ext uri="{FF2B5EF4-FFF2-40B4-BE49-F238E27FC236}">
                <a16:creationId xmlns:a16="http://schemas.microsoft.com/office/drawing/2014/main" id="{8881DA13-EA1D-965D-4633-DCD63BF455D1}"/>
              </a:ext>
            </a:extLst>
          </p:cNvPr>
          <p:cNvSpPr/>
          <p:nvPr/>
        </p:nvSpPr>
        <p:spPr>
          <a:xfrm rot="5400000">
            <a:off x="5811866" y="5320260"/>
            <a:ext cx="763754" cy="383118"/>
          </a:xfrm>
          <a:prstGeom prst="triangle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riángulo 9">
            <a:extLst>
              <a:ext uri="{FF2B5EF4-FFF2-40B4-BE49-F238E27FC236}">
                <a16:creationId xmlns:a16="http://schemas.microsoft.com/office/drawing/2014/main" id="{1B7E02BF-3752-021C-EFAF-76A1707C806E}"/>
              </a:ext>
            </a:extLst>
          </p:cNvPr>
          <p:cNvSpPr/>
          <p:nvPr/>
        </p:nvSpPr>
        <p:spPr>
          <a:xfrm rot="5400000">
            <a:off x="3027837" y="3940910"/>
            <a:ext cx="763754" cy="383118"/>
          </a:xfrm>
          <a:prstGeom prst="triangle">
            <a:avLst/>
          </a:prstGeom>
          <a:solidFill>
            <a:srgbClr val="013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562A627-74AB-DFC8-8E0F-BF3C01919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75" y="6011822"/>
            <a:ext cx="2173826" cy="8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7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64B1F4-CEB7-8C4C-2065-80715C7ABB9D}"/>
              </a:ext>
            </a:extLst>
          </p:cNvPr>
          <p:cNvSpPr txBox="1"/>
          <p:nvPr/>
        </p:nvSpPr>
        <p:spPr>
          <a:xfrm>
            <a:off x="3048000" y="2490282"/>
            <a:ext cx="72644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 dirty="0" err="1">
                <a:solidFill>
                  <a:srgbClr val="204B9A"/>
                </a:solidFill>
                <a:latin typeface="Montserrat" pitchFamily="2" charset="77"/>
                <a:cs typeface="Arial" panose="020B0604020202020204" pitchFamily="34" charset="0"/>
              </a:rPr>
              <a:t>Lorem</a:t>
            </a:r>
            <a:r>
              <a:rPr lang="es-MX" sz="3600" b="1" dirty="0">
                <a:solidFill>
                  <a:srgbClr val="204B9A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s-MX" sz="3600" b="1" dirty="0" err="1">
                <a:solidFill>
                  <a:srgbClr val="204B9A"/>
                </a:solidFill>
                <a:latin typeface="Montserrat" pitchFamily="2" charset="77"/>
                <a:cs typeface="Arial" panose="020B0604020202020204" pitchFamily="34" charset="0"/>
              </a:rPr>
              <a:t>ipsum</a:t>
            </a:r>
            <a:endParaRPr lang="es-MX" sz="3600" b="1" dirty="0">
              <a:solidFill>
                <a:srgbClr val="204B9A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endParaRPr lang="es-CO" dirty="0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r>
              <a:rPr lang="es-MX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Lorem</a:t>
            </a:r>
            <a:r>
              <a:rPr lang="es-MX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ipsum</a:t>
            </a:r>
            <a:endParaRPr lang="es-MX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0B9F41-BB20-D706-D11C-517FADB02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0" y="6018691"/>
            <a:ext cx="2172110" cy="8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7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1BEBE5-4578-A6E3-CE38-FE0560B33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7" y="6019360"/>
            <a:ext cx="2170378" cy="8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1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40D5C2C-7B8D-4DE0-AAF3-3E6BE6483B08}"/>
              </a:ext>
            </a:extLst>
          </p:cNvPr>
          <p:cNvSpPr txBox="1"/>
          <p:nvPr/>
        </p:nvSpPr>
        <p:spPr>
          <a:xfrm>
            <a:off x="2199863" y="1084429"/>
            <a:ext cx="7792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2000" b="1" dirty="0" err="1">
                <a:solidFill>
                  <a:srgbClr val="002060"/>
                </a:solidFill>
                <a:latin typeface="Montserrat" pitchFamily="2" charset="0"/>
                <a:cs typeface="Arial" panose="020B0604020202020204" pitchFamily="34" charset="0"/>
              </a:rPr>
              <a:t>Lorem</a:t>
            </a:r>
            <a:r>
              <a:rPr lang="es-MX" sz="2000" b="1" dirty="0">
                <a:solidFill>
                  <a:srgbClr val="002060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rgbClr val="002060"/>
                </a:solidFill>
                <a:latin typeface="Montserrat" pitchFamily="2" charset="0"/>
                <a:cs typeface="Arial" panose="020B0604020202020204" pitchFamily="34" charset="0"/>
              </a:rPr>
              <a:t>ipsum</a:t>
            </a:r>
            <a:endParaRPr lang="es-MX" sz="2000" b="1" dirty="0">
              <a:solidFill>
                <a:srgbClr val="002060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C412A7-DACA-A3A9-5D35-A8ED9C533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7" y="6019360"/>
            <a:ext cx="2170378" cy="8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06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FF0299D-BA47-4B07-81BA-ED5B8FDD3D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7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9" r="27463"/>
          <a:stretch/>
        </p:blipFill>
        <p:spPr>
          <a:xfrm>
            <a:off x="505837" y="0"/>
            <a:ext cx="581714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D3119D3-E58E-4B55-9E48-2FF62CEEF21A}"/>
              </a:ext>
            </a:extLst>
          </p:cNvPr>
          <p:cNvSpPr txBox="1"/>
          <p:nvPr/>
        </p:nvSpPr>
        <p:spPr>
          <a:xfrm>
            <a:off x="1917562" y="2446666"/>
            <a:ext cx="32271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6600" b="1" dirty="0">
                <a:solidFill>
                  <a:schemeClr val="bg1"/>
                </a:solidFill>
                <a:latin typeface="Montserrat" pitchFamily="2" charset="0"/>
              </a:rPr>
              <a:t>Lorem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977C4CA-F8BB-4A82-8E7F-28D2115BA4F7}"/>
              </a:ext>
            </a:extLst>
          </p:cNvPr>
          <p:cNvSpPr txBox="1"/>
          <p:nvPr/>
        </p:nvSpPr>
        <p:spPr>
          <a:xfrm>
            <a:off x="1716674" y="3554662"/>
            <a:ext cx="3845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CO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dirty="0" err="1">
                <a:solidFill>
                  <a:schemeClr val="bg1"/>
                </a:solidFill>
                <a:latin typeface="Montserrat" pitchFamily="2" charset="0"/>
              </a:rPr>
              <a:t>ipsum</a:t>
            </a:r>
            <a:endParaRPr lang="es-CO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E2F623E-D832-42C1-A717-9EC567C5E9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3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10"/>
          <a:stretch/>
        </p:blipFill>
        <p:spPr>
          <a:xfrm>
            <a:off x="6273123" y="0"/>
            <a:ext cx="6061549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E7B00-0202-4628-B1A8-6B76AEDAF69A}"/>
              </a:ext>
            </a:extLst>
          </p:cNvPr>
          <p:cNvSpPr txBox="1"/>
          <p:nvPr/>
        </p:nvSpPr>
        <p:spPr>
          <a:xfrm>
            <a:off x="7923248" y="2446666"/>
            <a:ext cx="32271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6600" b="1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ES_tradnl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5719B7A-B4B0-4E55-B6F9-C9F74DD2FE0F}"/>
              </a:ext>
            </a:extLst>
          </p:cNvPr>
          <p:cNvSpPr txBox="1"/>
          <p:nvPr/>
        </p:nvSpPr>
        <p:spPr>
          <a:xfrm>
            <a:off x="8039979" y="3554662"/>
            <a:ext cx="3110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MX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MX" dirty="0" err="1">
                <a:solidFill>
                  <a:schemeClr val="bg1"/>
                </a:solidFill>
                <a:latin typeface="Montserrat" pitchFamily="2" charset="0"/>
              </a:rPr>
              <a:t>ipsum</a:t>
            </a:r>
            <a:endParaRPr lang="es-MX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Triángulo 33">
            <a:extLst>
              <a:ext uri="{FF2B5EF4-FFF2-40B4-BE49-F238E27FC236}">
                <a16:creationId xmlns:a16="http://schemas.microsoft.com/office/drawing/2014/main" id="{23636170-260A-4824-AF10-61AAC7AC9B8D}"/>
              </a:ext>
            </a:extLst>
          </p:cNvPr>
          <p:cNvSpPr/>
          <p:nvPr/>
        </p:nvSpPr>
        <p:spPr>
          <a:xfrm rot="5400000">
            <a:off x="5741798" y="3502805"/>
            <a:ext cx="1379741" cy="375460"/>
          </a:xfrm>
          <a:prstGeom prst="triangle">
            <a:avLst>
              <a:gd name="adj" fmla="val 50721"/>
            </a:avLst>
          </a:prstGeom>
          <a:solidFill>
            <a:srgbClr val="204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1F5651-BD23-44A0-8B23-C681B498D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7" y="6019360"/>
            <a:ext cx="2170377" cy="8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37CB9-24B3-44E7-BD51-10131F89D6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921" y="4141788"/>
            <a:ext cx="7800975" cy="1955800"/>
          </a:xfrm>
        </p:spPr>
        <p:txBody>
          <a:bodyPr/>
          <a:lstStyle/>
          <a:p>
            <a:pPr algn="r"/>
            <a:r>
              <a:rPr lang="es-MX" sz="3200" dirty="0">
                <a:solidFill>
                  <a:schemeClr val="bg1"/>
                </a:solidFill>
                <a:latin typeface="Montserrat ExtraBold" pitchFamily="2" charset="0"/>
                <a:ea typeface="+mn-ea"/>
                <a:cs typeface="+mn-cs"/>
              </a:rPr>
              <a:t>LOREM IPSUM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8D9D22-6126-4E60-149B-665A1C91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" y="6018691"/>
            <a:ext cx="2172110" cy="8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8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37CB9-24B3-44E7-BD51-10131F89D6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59809" y="4337653"/>
            <a:ext cx="4824412" cy="1955800"/>
          </a:xfrm>
        </p:spPr>
        <p:txBody>
          <a:bodyPr/>
          <a:lstStyle/>
          <a:p>
            <a:pPr algn="r"/>
            <a:r>
              <a:rPr lang="es-MX" sz="3200" dirty="0">
                <a:solidFill>
                  <a:schemeClr val="bg1"/>
                </a:solidFill>
                <a:latin typeface="Montserrat ExtraBold" pitchFamily="2" charset="0"/>
                <a:ea typeface="+mn-ea"/>
                <a:cs typeface="+mn-cs"/>
              </a:rPr>
              <a:t>LOREM IPSUM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CF365F-BF78-1716-6817-46347E8F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4" y="6019360"/>
            <a:ext cx="2170379" cy="8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19C82F8-7288-8DC0-502E-CD12309BCB37}"/>
              </a:ext>
            </a:extLst>
          </p:cNvPr>
          <p:cNvSpPr txBox="1"/>
          <p:nvPr/>
        </p:nvSpPr>
        <p:spPr>
          <a:xfrm>
            <a:off x="6240860" y="3205236"/>
            <a:ext cx="3720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600" dirty="0">
                <a:solidFill>
                  <a:schemeClr val="bg1"/>
                </a:solidFill>
                <a:latin typeface="Montserrat" pitchFamily="2" charset="77"/>
              </a:rPr>
              <a:t>LOREM IPSUM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BD2A13D-1C31-D793-5365-DD2A5E383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3" y="5902158"/>
            <a:ext cx="2473692" cy="95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13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C213907-B4AB-F9D6-F5A8-F0D60B910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1" y="0"/>
            <a:ext cx="2558210" cy="98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0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C8E3B9D-65DB-50C7-A425-5745776F7D18}"/>
              </a:ext>
            </a:extLst>
          </p:cNvPr>
          <p:cNvGrpSpPr/>
          <p:nvPr/>
        </p:nvGrpSpPr>
        <p:grpSpPr>
          <a:xfrm>
            <a:off x="557939" y="3316637"/>
            <a:ext cx="11634061" cy="3541363"/>
            <a:chOff x="557939" y="3316637"/>
            <a:chExt cx="13068946" cy="3541363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8640A7DA-CD45-D814-37C6-28B636247755}"/>
                </a:ext>
              </a:extLst>
            </p:cNvPr>
            <p:cNvSpPr/>
            <p:nvPr/>
          </p:nvSpPr>
          <p:spPr>
            <a:xfrm>
              <a:off x="557939" y="3316637"/>
              <a:ext cx="4356961" cy="3541363"/>
            </a:xfrm>
            <a:prstGeom prst="rect">
              <a:avLst/>
            </a:prstGeom>
            <a:solidFill>
              <a:srgbClr val="01336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32400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consectetur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, sed do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eiusmod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tempor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incididunt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labore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et dolore magna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aliqua</a:t>
              </a:r>
              <a:endParaRPr lang="es-EC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5685BF6-1505-7B47-D91F-6D4603AC1449}"/>
                </a:ext>
              </a:extLst>
            </p:cNvPr>
            <p:cNvSpPr/>
            <p:nvPr/>
          </p:nvSpPr>
          <p:spPr>
            <a:xfrm>
              <a:off x="4912963" y="3316637"/>
              <a:ext cx="4356961" cy="3541363"/>
            </a:xfrm>
            <a:prstGeom prst="rect">
              <a:avLst/>
            </a:prstGeom>
            <a:solidFill>
              <a:srgbClr val="007E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28800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Lorem ipsum dolor sit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consectetur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adipiscing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elit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, sed do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eiusmod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tempor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incididunt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labore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 et dolore magna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"/>
                </a:rPr>
                <a:t>aliqua</a:t>
              </a:r>
              <a:endParaRPr lang="es-EC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4E73A91B-E5EC-BB3B-A92F-D6FC38040545}"/>
                </a:ext>
              </a:extLst>
            </p:cNvPr>
            <p:cNvSpPr/>
            <p:nvPr/>
          </p:nvSpPr>
          <p:spPr>
            <a:xfrm>
              <a:off x="9269924" y="3316637"/>
              <a:ext cx="4356961" cy="3541363"/>
            </a:xfrm>
            <a:prstGeom prst="rect">
              <a:avLst/>
            </a:prstGeom>
            <a:solidFill>
              <a:srgbClr val="009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251999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consectetur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, sed do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eiusmod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tempor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incididunt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ut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labore</a:t>
              </a:r>
              <a:r>
                <a:rPr lang="en-US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et dolore magna </a:t>
              </a:r>
              <a:r>
                <a:rPr lang="en-US" sz="1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aliqua</a:t>
              </a:r>
              <a:endParaRPr lang="es-EC" dirty="0"/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E8918D51-BFBD-58E8-F830-5A334CD7B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8" y="6019360"/>
            <a:ext cx="2170377" cy="83864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1AD7F43-7FAD-F696-F65D-8C1321A36E74}"/>
              </a:ext>
            </a:extLst>
          </p:cNvPr>
          <p:cNvSpPr txBox="1"/>
          <p:nvPr/>
        </p:nvSpPr>
        <p:spPr>
          <a:xfrm>
            <a:off x="1489913" y="1460561"/>
            <a:ext cx="3424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b="1" dirty="0" err="1">
                <a:solidFill>
                  <a:srgbClr val="01336D"/>
                </a:solidFill>
                <a:latin typeface="Montserrat ExtraBold" pitchFamily="2" charset="77"/>
              </a:rPr>
              <a:t>Lorem</a:t>
            </a:r>
            <a:r>
              <a:rPr lang="es-CO" sz="3600" b="1" dirty="0">
                <a:solidFill>
                  <a:srgbClr val="01336D"/>
                </a:solidFill>
                <a:latin typeface="Montserrat ExtraBold" pitchFamily="2" charset="77"/>
              </a:rPr>
              <a:t> </a:t>
            </a:r>
            <a:r>
              <a:rPr lang="es-CO" sz="3600" b="1" dirty="0" err="1">
                <a:solidFill>
                  <a:srgbClr val="01336D"/>
                </a:solidFill>
                <a:latin typeface="Montserrat ExtraBold" pitchFamily="2" charset="77"/>
              </a:rPr>
              <a:t>ipsum</a:t>
            </a:r>
            <a:endParaRPr lang="es-CO" sz="3600" b="1" dirty="0">
              <a:solidFill>
                <a:srgbClr val="01336D"/>
              </a:solidFill>
              <a:latin typeface="Montserrat ExtraBold" pitchFamily="2" charset="7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EB6F24-CDC6-AD85-C095-DE984B096F2E}"/>
              </a:ext>
            </a:extLst>
          </p:cNvPr>
          <p:cNvSpPr txBox="1"/>
          <p:nvPr/>
        </p:nvSpPr>
        <p:spPr>
          <a:xfrm>
            <a:off x="1489913" y="2239419"/>
            <a:ext cx="97806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Lorem ipsum dolor sit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amet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consectetur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adipiscing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elit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, sed do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eiusmod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tempor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incididunt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ut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labore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 et dolore magna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aliqua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2418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84DCA80-7C1D-F906-2A44-A5CD53CA43AB}"/>
              </a:ext>
            </a:extLst>
          </p:cNvPr>
          <p:cNvSpPr txBox="1"/>
          <p:nvPr/>
        </p:nvSpPr>
        <p:spPr>
          <a:xfrm>
            <a:off x="2120368" y="2669703"/>
            <a:ext cx="8703952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buFont typeface="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consectetur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sed do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eiusmod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tempor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incididunt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 dolore magna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Ut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enim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ad minim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veniam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quis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nostrud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exercitation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ullamco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laboris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nisi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aliquip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commodo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consequat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Duis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irure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dolor in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reprehenderit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voluptate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velit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esse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cillum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dolore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fugiat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nulla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pariatur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Excepteur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occaecat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cupidatat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non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proident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sunt in culpa qui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officia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deserunt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mollit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anim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id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laborum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buFont typeface="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buFont typeface="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consectetur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sed do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eiusmod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tempor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incididunt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 dolore magna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Ut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enim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ad minim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veniam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quis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nostrud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exercitation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ullamco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laboris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nisi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aliquip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commodo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consequat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Duis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irure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dolor in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reprehenderit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voluptate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velit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esse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cillum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dolore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fugiat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nulla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pariatur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Excepteur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occaecat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cupidatat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non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proident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sunt in culpa qui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officia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deserunt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mollit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anim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id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laborum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138485-A147-E362-6BEF-34FA0AA991A8}"/>
              </a:ext>
            </a:extLst>
          </p:cNvPr>
          <p:cNvSpPr txBox="1"/>
          <p:nvPr/>
        </p:nvSpPr>
        <p:spPr>
          <a:xfrm>
            <a:off x="1489913" y="1525874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b="1" dirty="0" err="1">
                <a:solidFill>
                  <a:srgbClr val="01336D"/>
                </a:solidFill>
                <a:latin typeface="Montserrat ExtraBold" pitchFamily="2" charset="77"/>
              </a:rPr>
              <a:t>Lorem</a:t>
            </a:r>
            <a:r>
              <a:rPr lang="es-CO" sz="3600" b="1" dirty="0">
                <a:solidFill>
                  <a:srgbClr val="01336D"/>
                </a:solidFill>
                <a:latin typeface="Montserrat ExtraBold" pitchFamily="2" charset="77"/>
              </a:rPr>
              <a:t> </a:t>
            </a:r>
            <a:r>
              <a:rPr lang="es-CO" sz="3600" b="1" dirty="0" err="1">
                <a:solidFill>
                  <a:srgbClr val="01336D"/>
                </a:solidFill>
                <a:latin typeface="Montserrat ExtraBold" pitchFamily="2" charset="77"/>
              </a:rPr>
              <a:t>ipsum</a:t>
            </a:r>
            <a:r>
              <a:rPr lang="es-CO" sz="3600" b="1" dirty="0">
                <a:solidFill>
                  <a:srgbClr val="01336D"/>
                </a:solidFill>
                <a:latin typeface="Montserrat ExtraBold" pitchFamily="2" charset="77"/>
              </a:rPr>
              <a:t>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54D84A18-B508-07DE-5EC1-F9EDD8DA0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7" y="6019360"/>
            <a:ext cx="2170378" cy="8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5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C9417EA-8E59-4D06-BFEA-587710AEE05B}"/>
              </a:ext>
            </a:extLst>
          </p:cNvPr>
          <p:cNvSpPr/>
          <p:nvPr/>
        </p:nvSpPr>
        <p:spPr>
          <a:xfrm>
            <a:off x="8303072" y="2804547"/>
            <a:ext cx="3888928" cy="4053453"/>
          </a:xfrm>
          <a:prstGeom prst="rect">
            <a:avLst/>
          </a:prstGeom>
          <a:solidFill>
            <a:srgbClr val="013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E127570-A738-D0C3-16E7-1B607BA78B93}"/>
              </a:ext>
            </a:extLst>
          </p:cNvPr>
          <p:cNvSpPr/>
          <p:nvPr/>
        </p:nvSpPr>
        <p:spPr>
          <a:xfrm>
            <a:off x="526943" y="2804547"/>
            <a:ext cx="3887200" cy="40534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3D042C8-1948-4F80-BD38-EF35BE70995B}"/>
              </a:ext>
            </a:extLst>
          </p:cNvPr>
          <p:cNvSpPr txBox="1"/>
          <p:nvPr/>
        </p:nvSpPr>
        <p:spPr>
          <a:xfrm>
            <a:off x="780683" y="5326669"/>
            <a:ext cx="333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  <a:latin typeface="Montserrat Medium" pitchFamily="2" charset="77"/>
              </a:rPr>
              <a:t>Lorem ipsum dolor sit amet</a:t>
            </a:r>
            <a:endParaRPr lang="es-ES_tradnl" sz="16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EACF67F-EB8F-4E62-95B2-52171EBD0C79}"/>
              </a:ext>
            </a:extLst>
          </p:cNvPr>
          <p:cNvSpPr txBox="1">
            <a:spLocks/>
          </p:cNvSpPr>
          <p:nvPr/>
        </p:nvSpPr>
        <p:spPr>
          <a:xfrm>
            <a:off x="1243630" y="505985"/>
            <a:ext cx="6651590" cy="4960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200" b="1" dirty="0">
                <a:solidFill>
                  <a:srgbClr val="01336D"/>
                </a:solidFill>
                <a:latin typeface="Montserrat ExtraBold" pitchFamily="2" charset="77"/>
                <a:ea typeface="+mn-ea"/>
                <a:cs typeface="+mn-cs"/>
              </a:rPr>
              <a:t>LOREM IPSUM DOLOR SIT AMET</a:t>
            </a:r>
            <a:endParaRPr lang="es-CO" sz="3200" b="1" dirty="0">
              <a:solidFill>
                <a:srgbClr val="01336D"/>
              </a:solidFill>
              <a:latin typeface="Montserrat ExtraBold" pitchFamily="2" charset="77"/>
              <a:ea typeface="+mn-ea"/>
              <a:cs typeface="+mn-cs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9BB98D3-6281-A722-FFF5-B236F62EFF8B}"/>
              </a:ext>
            </a:extLst>
          </p:cNvPr>
          <p:cNvGrpSpPr/>
          <p:nvPr/>
        </p:nvGrpSpPr>
        <p:grpSpPr>
          <a:xfrm>
            <a:off x="526943" y="1411768"/>
            <a:ext cx="11665058" cy="2804107"/>
            <a:chOff x="557939" y="3316637"/>
            <a:chExt cx="13068946" cy="3541363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6C0CDF4-6E57-1AA2-8F96-6AA7F71B2577}"/>
                </a:ext>
              </a:extLst>
            </p:cNvPr>
            <p:cNvSpPr/>
            <p:nvPr/>
          </p:nvSpPr>
          <p:spPr>
            <a:xfrm>
              <a:off x="557939" y="3316637"/>
              <a:ext cx="4356961" cy="3541363"/>
            </a:xfrm>
            <a:prstGeom prst="rect">
              <a:avLst/>
            </a:prstGeom>
            <a:solidFill>
              <a:srgbClr val="01336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324000" rtlCol="0" anchor="ctr"/>
            <a:lstStyle/>
            <a:p>
              <a:pPr algn="just"/>
              <a:r>
                <a:rPr lang="da-DK" sz="1400" dirty="0">
                  <a:cs typeface="Arial" panose="020B0604020202020204" pitchFamily="34" charset="0"/>
                </a:rPr>
                <a:t>Lorem ipsum dolor sit amet</a:t>
              </a:r>
              <a:endParaRPr lang="es-EC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2A505A3-E543-3676-D00C-C1290CF19B14}"/>
                </a:ext>
              </a:extLst>
            </p:cNvPr>
            <p:cNvSpPr/>
            <p:nvPr/>
          </p:nvSpPr>
          <p:spPr>
            <a:xfrm>
              <a:off x="4912963" y="3316637"/>
              <a:ext cx="4356961" cy="3541363"/>
            </a:xfrm>
            <a:prstGeom prst="rect">
              <a:avLst/>
            </a:prstGeom>
            <a:solidFill>
              <a:srgbClr val="007E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288000" rtlCol="0" anchor="ctr"/>
            <a:lstStyle/>
            <a:p>
              <a:pPr marL="266700" algn="ctr"/>
              <a:endParaRPr lang="es-CO" sz="1400" dirty="0">
                <a:cs typeface="Arial" panose="020B0604020202020204" pitchFamily="34" charset="0"/>
              </a:endParaRPr>
            </a:p>
            <a:p>
              <a:pPr marL="266700" algn="ctr"/>
              <a:r>
                <a:rPr lang="da-DK" sz="1400" dirty="0">
                  <a:cs typeface="Arial" panose="020B0604020202020204" pitchFamily="34" charset="0"/>
                </a:rPr>
                <a:t>Lorem ipsum dolor sit amet</a:t>
              </a:r>
              <a:endParaRPr lang="es-EC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02EBED3F-C754-8AF8-B770-01A252E75FD7}"/>
                </a:ext>
              </a:extLst>
            </p:cNvPr>
            <p:cNvSpPr/>
            <p:nvPr/>
          </p:nvSpPr>
          <p:spPr>
            <a:xfrm>
              <a:off x="9269924" y="3316637"/>
              <a:ext cx="4356961" cy="3541363"/>
            </a:xfrm>
            <a:prstGeom prst="rect">
              <a:avLst/>
            </a:prstGeom>
            <a:solidFill>
              <a:srgbClr val="009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251999" rtlCol="0" anchor="ctr"/>
            <a:lstStyle/>
            <a:p>
              <a:pPr marL="266700" algn="ctr"/>
              <a:endParaRPr lang="es-CO" sz="1400" b="1" dirty="0">
                <a:cs typeface="Arial" panose="020B0604020202020204" pitchFamily="34" charset="0"/>
              </a:endParaRPr>
            </a:p>
            <a:p>
              <a:pPr marL="266700" algn="ctr"/>
              <a:r>
                <a:rPr lang="da-DK" sz="1400" b="1" dirty="0">
                  <a:cs typeface="Arial" panose="020B0604020202020204" pitchFamily="34" charset="0"/>
                </a:rPr>
                <a:t>Lorem ipsum dolor sit amet</a:t>
              </a:r>
              <a:endParaRPr lang="es-EC" dirty="0"/>
            </a:p>
          </p:txBody>
        </p:sp>
      </p:grpSp>
      <p:pic>
        <p:nvPicPr>
          <p:cNvPr id="21" name="Gráfico 20">
            <a:extLst>
              <a:ext uri="{FF2B5EF4-FFF2-40B4-BE49-F238E27FC236}">
                <a16:creationId xmlns:a16="http://schemas.microsoft.com/office/drawing/2014/main" id="{32BB7CDF-7FD0-E155-A514-87735EA79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7031" y="4511387"/>
            <a:ext cx="639771" cy="6397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83E702-F69B-1B52-94D0-49E2B0321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8" y="6018692"/>
            <a:ext cx="2172102" cy="83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03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F8E1F7D-73C8-1932-B8B7-FC08D5507A0A}"/>
              </a:ext>
            </a:extLst>
          </p:cNvPr>
          <p:cNvSpPr/>
          <p:nvPr/>
        </p:nvSpPr>
        <p:spPr>
          <a:xfrm>
            <a:off x="554636" y="2383436"/>
            <a:ext cx="11637364" cy="44745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EA9886-B808-9179-E5EF-03DF26619DB4}"/>
              </a:ext>
            </a:extLst>
          </p:cNvPr>
          <p:cNvSpPr txBox="1"/>
          <p:nvPr/>
        </p:nvSpPr>
        <p:spPr>
          <a:xfrm>
            <a:off x="1489913" y="2961835"/>
            <a:ext cx="8849879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ipsum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dolor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consectetur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sed do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eiusmod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tempor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incididunt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ut labore et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dolore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magna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aliqua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Ut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enim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ad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minim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veniam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quis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nostrud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exercitation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ullamco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laboris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nisi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ut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aliquip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ea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commodo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consequat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Duis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aute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irure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dolor in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reprehenderit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voluptate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velit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esse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cillum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dolore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fugiat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nulla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pariatur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Excepteur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occaecat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cupidatat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non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proident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sunt in culpa qui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officia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deserunt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mollit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anim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id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laborum</a:t>
            </a:r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14CCD44-6AA5-240F-AEC8-A8645EA36F3A}"/>
              </a:ext>
            </a:extLst>
          </p:cNvPr>
          <p:cNvSpPr txBox="1"/>
          <p:nvPr/>
        </p:nvSpPr>
        <p:spPr>
          <a:xfrm>
            <a:off x="1489913" y="1525874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solidFill>
                  <a:srgbClr val="01336D"/>
                </a:solidFill>
                <a:latin typeface="Montserrat ExtraBold" pitchFamily="2" charset="77"/>
              </a:rPr>
              <a:t>LOREM IPSUM</a:t>
            </a:r>
            <a:endParaRPr lang="es-CO" sz="3600" b="1" dirty="0">
              <a:solidFill>
                <a:srgbClr val="01336D"/>
              </a:solidFill>
              <a:latin typeface="Montserrat ExtraBold" pitchFamily="2" charset="77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FC775D3-6FEC-2901-1BF9-C74FA63C7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4" y="6018693"/>
            <a:ext cx="2172106" cy="8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9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ángulo 111">
            <a:extLst>
              <a:ext uri="{FF2B5EF4-FFF2-40B4-BE49-F238E27FC236}">
                <a16:creationId xmlns:a16="http://schemas.microsoft.com/office/drawing/2014/main" id="{910E6111-E481-B63C-D73C-E2D23A92D9A3}"/>
              </a:ext>
            </a:extLst>
          </p:cNvPr>
          <p:cNvSpPr/>
          <p:nvPr/>
        </p:nvSpPr>
        <p:spPr>
          <a:xfrm>
            <a:off x="6184094" y="3470730"/>
            <a:ext cx="6007906" cy="1199964"/>
          </a:xfrm>
          <a:prstGeom prst="rect">
            <a:avLst/>
          </a:prstGeom>
          <a:solidFill>
            <a:srgbClr val="013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8B362383-9B4E-FED2-587C-596250242095}"/>
              </a:ext>
            </a:extLst>
          </p:cNvPr>
          <p:cNvSpPr/>
          <p:nvPr/>
        </p:nvSpPr>
        <p:spPr>
          <a:xfrm>
            <a:off x="6184094" y="5630271"/>
            <a:ext cx="6007906" cy="1199964"/>
          </a:xfrm>
          <a:prstGeom prst="rect">
            <a:avLst/>
          </a:prstGeom>
          <a:solidFill>
            <a:srgbClr val="013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C2B48B8F-3108-E76B-3B60-87F013ED3B96}"/>
              </a:ext>
            </a:extLst>
          </p:cNvPr>
          <p:cNvSpPr/>
          <p:nvPr/>
        </p:nvSpPr>
        <p:spPr>
          <a:xfrm>
            <a:off x="6184094" y="4670694"/>
            <a:ext cx="6007906" cy="1089498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4CAD702C-81D3-810C-B7C4-755FC41EB0A2}"/>
              </a:ext>
            </a:extLst>
          </p:cNvPr>
          <p:cNvSpPr/>
          <p:nvPr/>
        </p:nvSpPr>
        <p:spPr>
          <a:xfrm>
            <a:off x="6184094" y="2381232"/>
            <a:ext cx="6007906" cy="1199964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4" name="Rectángulo 113">
            <a:extLst>
              <a:ext uri="{FF2B5EF4-FFF2-40B4-BE49-F238E27FC236}">
                <a16:creationId xmlns:a16="http://schemas.microsoft.com/office/drawing/2014/main" id="{86B5909B-79E4-626C-CC03-ABDB4D53889A}"/>
              </a:ext>
            </a:extLst>
          </p:cNvPr>
          <p:cNvSpPr/>
          <p:nvPr/>
        </p:nvSpPr>
        <p:spPr>
          <a:xfrm>
            <a:off x="6184094" y="1291734"/>
            <a:ext cx="6007906" cy="1199964"/>
          </a:xfrm>
          <a:prstGeom prst="rect">
            <a:avLst/>
          </a:prstGeom>
          <a:solidFill>
            <a:srgbClr val="013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24979FFA-3F3B-B6B6-5CCE-46376DFE0CC1}"/>
              </a:ext>
            </a:extLst>
          </p:cNvPr>
          <p:cNvSpPr/>
          <p:nvPr/>
        </p:nvSpPr>
        <p:spPr>
          <a:xfrm>
            <a:off x="537274" y="5630271"/>
            <a:ext cx="5765555" cy="1199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89678465-E80B-553A-B329-F3A6432594FA}"/>
              </a:ext>
            </a:extLst>
          </p:cNvPr>
          <p:cNvSpPr/>
          <p:nvPr/>
        </p:nvSpPr>
        <p:spPr>
          <a:xfrm>
            <a:off x="537274" y="4560228"/>
            <a:ext cx="5765555" cy="1199964"/>
          </a:xfrm>
          <a:prstGeom prst="rect">
            <a:avLst/>
          </a:prstGeom>
          <a:solidFill>
            <a:srgbClr val="013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09BEC0AE-773A-0A5A-1DD2-BE499091D726}"/>
              </a:ext>
            </a:extLst>
          </p:cNvPr>
          <p:cNvSpPr/>
          <p:nvPr/>
        </p:nvSpPr>
        <p:spPr>
          <a:xfrm>
            <a:off x="537274" y="3470730"/>
            <a:ext cx="5765555" cy="1199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EA5BE869-A6AD-DE88-892B-8749C8F47003}"/>
              </a:ext>
            </a:extLst>
          </p:cNvPr>
          <p:cNvSpPr/>
          <p:nvPr/>
        </p:nvSpPr>
        <p:spPr>
          <a:xfrm>
            <a:off x="537274" y="2381232"/>
            <a:ext cx="5765555" cy="1199964"/>
          </a:xfrm>
          <a:prstGeom prst="rect">
            <a:avLst/>
          </a:prstGeom>
          <a:solidFill>
            <a:srgbClr val="013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32511940-0FD8-5A80-8D92-8B2F13CA2E5F}"/>
              </a:ext>
            </a:extLst>
          </p:cNvPr>
          <p:cNvSpPr/>
          <p:nvPr/>
        </p:nvSpPr>
        <p:spPr>
          <a:xfrm>
            <a:off x="537198" y="1291734"/>
            <a:ext cx="5733381" cy="1199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object 87">
            <a:extLst>
              <a:ext uri="{FF2B5EF4-FFF2-40B4-BE49-F238E27FC236}">
                <a16:creationId xmlns:a16="http://schemas.microsoft.com/office/drawing/2014/main" id="{9704D95C-0462-C1E5-CAD8-E26A46D9D95A}"/>
              </a:ext>
            </a:extLst>
          </p:cNvPr>
          <p:cNvSpPr txBox="1"/>
          <p:nvPr/>
        </p:nvSpPr>
        <p:spPr>
          <a:xfrm>
            <a:off x="981771" y="1584419"/>
            <a:ext cx="2724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969" dirty="0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1</a:t>
            </a:r>
            <a:endParaRPr sz="3600" b="1" dirty="0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12" name="object 88">
            <a:extLst>
              <a:ext uri="{FF2B5EF4-FFF2-40B4-BE49-F238E27FC236}">
                <a16:creationId xmlns:a16="http://schemas.microsoft.com/office/drawing/2014/main" id="{0859D137-D53E-376F-47A9-C0131A5ECA4D}"/>
              </a:ext>
            </a:extLst>
          </p:cNvPr>
          <p:cNvSpPr txBox="1"/>
          <p:nvPr/>
        </p:nvSpPr>
        <p:spPr>
          <a:xfrm>
            <a:off x="1648701" y="1659231"/>
            <a:ext cx="4022868" cy="196849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21" name="object 97">
            <a:extLst>
              <a:ext uri="{FF2B5EF4-FFF2-40B4-BE49-F238E27FC236}">
                <a16:creationId xmlns:a16="http://schemas.microsoft.com/office/drawing/2014/main" id="{8C8E7281-34BB-5887-215F-ACF0CBD91AFA}"/>
              </a:ext>
            </a:extLst>
          </p:cNvPr>
          <p:cNvSpPr txBox="1"/>
          <p:nvPr/>
        </p:nvSpPr>
        <p:spPr>
          <a:xfrm>
            <a:off x="981771" y="2691548"/>
            <a:ext cx="3911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35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2</a:t>
            </a:r>
            <a:endParaRPr sz="3600" b="1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22" name="object 98">
            <a:extLst>
              <a:ext uri="{FF2B5EF4-FFF2-40B4-BE49-F238E27FC236}">
                <a16:creationId xmlns:a16="http://schemas.microsoft.com/office/drawing/2014/main" id="{1C27EE01-6F7C-56BF-4B7D-F0F85514EEE4}"/>
              </a:ext>
            </a:extLst>
          </p:cNvPr>
          <p:cNvSpPr txBox="1"/>
          <p:nvPr/>
        </p:nvSpPr>
        <p:spPr>
          <a:xfrm>
            <a:off x="1644728" y="2809498"/>
            <a:ext cx="522922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31" name="object 107">
            <a:extLst>
              <a:ext uri="{FF2B5EF4-FFF2-40B4-BE49-F238E27FC236}">
                <a16:creationId xmlns:a16="http://schemas.microsoft.com/office/drawing/2014/main" id="{58AFE139-7530-B6EC-DB77-321FE588A044}"/>
              </a:ext>
            </a:extLst>
          </p:cNvPr>
          <p:cNvSpPr txBox="1"/>
          <p:nvPr/>
        </p:nvSpPr>
        <p:spPr>
          <a:xfrm>
            <a:off x="981771" y="3860899"/>
            <a:ext cx="3111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5" dirty="0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3</a:t>
            </a:r>
            <a:endParaRPr sz="3600" b="1" dirty="0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32" name="object 108">
            <a:extLst>
              <a:ext uri="{FF2B5EF4-FFF2-40B4-BE49-F238E27FC236}">
                <a16:creationId xmlns:a16="http://schemas.microsoft.com/office/drawing/2014/main" id="{9A9645D2-0BED-E77C-907B-E18D1A01FBC1}"/>
              </a:ext>
            </a:extLst>
          </p:cNvPr>
          <p:cNvSpPr txBox="1"/>
          <p:nvPr/>
        </p:nvSpPr>
        <p:spPr>
          <a:xfrm>
            <a:off x="1643866" y="3905368"/>
            <a:ext cx="4094808" cy="196849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41" name="object 117">
            <a:extLst>
              <a:ext uri="{FF2B5EF4-FFF2-40B4-BE49-F238E27FC236}">
                <a16:creationId xmlns:a16="http://schemas.microsoft.com/office/drawing/2014/main" id="{EB195EE4-50DF-2953-C616-2239957589CF}"/>
              </a:ext>
            </a:extLst>
          </p:cNvPr>
          <p:cNvSpPr txBox="1"/>
          <p:nvPr/>
        </p:nvSpPr>
        <p:spPr>
          <a:xfrm>
            <a:off x="981771" y="4904183"/>
            <a:ext cx="3404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60" dirty="0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4</a:t>
            </a:r>
            <a:endParaRPr sz="3600" b="1" dirty="0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42" name="object 118">
            <a:extLst>
              <a:ext uri="{FF2B5EF4-FFF2-40B4-BE49-F238E27FC236}">
                <a16:creationId xmlns:a16="http://schemas.microsoft.com/office/drawing/2014/main" id="{2D652EBD-0DB3-CFAD-EEA0-DAFED50B02CE}"/>
              </a:ext>
            </a:extLst>
          </p:cNvPr>
          <p:cNvSpPr txBox="1"/>
          <p:nvPr/>
        </p:nvSpPr>
        <p:spPr>
          <a:xfrm>
            <a:off x="1714369" y="5035456"/>
            <a:ext cx="3785017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51" name="object 127">
            <a:extLst>
              <a:ext uri="{FF2B5EF4-FFF2-40B4-BE49-F238E27FC236}">
                <a16:creationId xmlns:a16="http://schemas.microsoft.com/office/drawing/2014/main" id="{12A75EBC-746D-0E43-C17C-182860931058}"/>
              </a:ext>
            </a:extLst>
          </p:cNvPr>
          <p:cNvSpPr txBox="1"/>
          <p:nvPr/>
        </p:nvSpPr>
        <p:spPr>
          <a:xfrm>
            <a:off x="981771" y="6017856"/>
            <a:ext cx="31546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5</a:t>
            </a:r>
            <a:endParaRPr sz="3600" b="1" dirty="0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52" name="object 128">
            <a:extLst>
              <a:ext uri="{FF2B5EF4-FFF2-40B4-BE49-F238E27FC236}">
                <a16:creationId xmlns:a16="http://schemas.microsoft.com/office/drawing/2014/main" id="{60F51F0D-5853-6451-3962-52C25FC5B43E}"/>
              </a:ext>
            </a:extLst>
          </p:cNvPr>
          <p:cNvSpPr txBox="1"/>
          <p:nvPr/>
        </p:nvSpPr>
        <p:spPr>
          <a:xfrm>
            <a:off x="1710074" y="6071511"/>
            <a:ext cx="3780439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71" name="object 146">
            <a:extLst>
              <a:ext uri="{FF2B5EF4-FFF2-40B4-BE49-F238E27FC236}">
                <a16:creationId xmlns:a16="http://schemas.microsoft.com/office/drawing/2014/main" id="{633CAE25-4505-930C-48CD-7AAA9D6DF029}"/>
              </a:ext>
            </a:extLst>
          </p:cNvPr>
          <p:cNvSpPr txBox="1"/>
          <p:nvPr/>
        </p:nvSpPr>
        <p:spPr>
          <a:xfrm>
            <a:off x="6877006" y="1634805"/>
            <a:ext cx="33681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35" dirty="0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6</a:t>
            </a:r>
            <a:endParaRPr sz="2400" b="1" dirty="0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72" name="object 147">
            <a:extLst>
              <a:ext uri="{FF2B5EF4-FFF2-40B4-BE49-F238E27FC236}">
                <a16:creationId xmlns:a16="http://schemas.microsoft.com/office/drawing/2014/main" id="{00634172-BAE7-E636-7BA8-8FAFD137E4F9}"/>
              </a:ext>
            </a:extLst>
          </p:cNvPr>
          <p:cNvSpPr txBox="1"/>
          <p:nvPr/>
        </p:nvSpPr>
        <p:spPr>
          <a:xfrm>
            <a:off x="7565454" y="1727374"/>
            <a:ext cx="3983727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81" name="object 156">
            <a:extLst>
              <a:ext uri="{FF2B5EF4-FFF2-40B4-BE49-F238E27FC236}">
                <a16:creationId xmlns:a16="http://schemas.microsoft.com/office/drawing/2014/main" id="{907B4EC6-C3A0-1EFB-A15F-99F890DF4198}"/>
              </a:ext>
            </a:extLst>
          </p:cNvPr>
          <p:cNvSpPr txBox="1"/>
          <p:nvPr/>
        </p:nvSpPr>
        <p:spPr>
          <a:xfrm>
            <a:off x="6917368" y="2855849"/>
            <a:ext cx="31142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10" dirty="0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7</a:t>
            </a:r>
            <a:endParaRPr sz="3200" b="1" dirty="0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82" name="object 157">
            <a:extLst>
              <a:ext uri="{FF2B5EF4-FFF2-40B4-BE49-F238E27FC236}">
                <a16:creationId xmlns:a16="http://schemas.microsoft.com/office/drawing/2014/main" id="{9F5B1F0D-13EC-5BD0-46BF-6106DFB7CF2B}"/>
              </a:ext>
            </a:extLst>
          </p:cNvPr>
          <p:cNvSpPr txBox="1"/>
          <p:nvPr/>
        </p:nvSpPr>
        <p:spPr>
          <a:xfrm>
            <a:off x="7543695" y="2863915"/>
            <a:ext cx="4124671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91" name="object 166">
            <a:extLst>
              <a:ext uri="{FF2B5EF4-FFF2-40B4-BE49-F238E27FC236}">
                <a16:creationId xmlns:a16="http://schemas.microsoft.com/office/drawing/2014/main" id="{234B66F4-339D-406C-E37C-76A324EED525}"/>
              </a:ext>
            </a:extLst>
          </p:cNvPr>
          <p:cNvSpPr txBox="1"/>
          <p:nvPr/>
        </p:nvSpPr>
        <p:spPr>
          <a:xfrm>
            <a:off x="6865362" y="3880889"/>
            <a:ext cx="3212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8</a:t>
            </a:r>
            <a:endParaRPr sz="3600" b="1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92" name="object 167">
            <a:extLst>
              <a:ext uri="{FF2B5EF4-FFF2-40B4-BE49-F238E27FC236}">
                <a16:creationId xmlns:a16="http://schemas.microsoft.com/office/drawing/2014/main" id="{7B4D6D24-02E6-66B7-97D9-EDE1D5E5E0D7}"/>
              </a:ext>
            </a:extLst>
          </p:cNvPr>
          <p:cNvSpPr txBox="1"/>
          <p:nvPr/>
        </p:nvSpPr>
        <p:spPr>
          <a:xfrm>
            <a:off x="7510009" y="3900151"/>
            <a:ext cx="4094616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93" name="object 168">
            <a:extLst>
              <a:ext uri="{FF2B5EF4-FFF2-40B4-BE49-F238E27FC236}">
                <a16:creationId xmlns:a16="http://schemas.microsoft.com/office/drawing/2014/main" id="{8821967B-F1AB-E183-97D7-7E3CA8123E88}"/>
              </a:ext>
            </a:extLst>
          </p:cNvPr>
          <p:cNvSpPr txBox="1"/>
          <p:nvPr/>
        </p:nvSpPr>
        <p:spPr>
          <a:xfrm>
            <a:off x="6875207" y="4831780"/>
            <a:ext cx="33681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35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9</a:t>
            </a:r>
            <a:endParaRPr sz="3600" b="1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94" name="object 169">
            <a:extLst>
              <a:ext uri="{FF2B5EF4-FFF2-40B4-BE49-F238E27FC236}">
                <a16:creationId xmlns:a16="http://schemas.microsoft.com/office/drawing/2014/main" id="{3326918F-3447-59C7-C652-C2D92AFEE971}"/>
              </a:ext>
            </a:extLst>
          </p:cNvPr>
          <p:cNvSpPr txBox="1"/>
          <p:nvPr/>
        </p:nvSpPr>
        <p:spPr>
          <a:xfrm>
            <a:off x="7606066" y="4943037"/>
            <a:ext cx="3761553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102" name="object 177">
            <a:extLst>
              <a:ext uri="{FF2B5EF4-FFF2-40B4-BE49-F238E27FC236}">
                <a16:creationId xmlns:a16="http://schemas.microsoft.com/office/drawing/2014/main" id="{2B0EA6AB-3D32-6F08-E2D0-E23B6A6575F8}"/>
              </a:ext>
            </a:extLst>
          </p:cNvPr>
          <p:cNvSpPr txBox="1"/>
          <p:nvPr/>
        </p:nvSpPr>
        <p:spPr>
          <a:xfrm>
            <a:off x="6732903" y="5961881"/>
            <a:ext cx="594218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-220">
                <a:solidFill>
                  <a:schemeClr val="bg1"/>
                </a:solidFill>
                <a:latin typeface="Montserrat" pitchFamily="2" charset="77"/>
                <a:cs typeface="Lucida Sans Unicode"/>
              </a:rPr>
              <a:t>10</a:t>
            </a:r>
            <a:endParaRPr sz="3600" b="1">
              <a:solidFill>
                <a:schemeClr val="bg1"/>
              </a:solidFill>
              <a:latin typeface="Montserrat" pitchFamily="2" charset="77"/>
              <a:cs typeface="Lucida Sans Unicode"/>
            </a:endParaRPr>
          </a:p>
        </p:txBody>
      </p:sp>
      <p:sp>
        <p:nvSpPr>
          <p:cNvPr id="103" name="object 178">
            <a:extLst>
              <a:ext uri="{FF2B5EF4-FFF2-40B4-BE49-F238E27FC236}">
                <a16:creationId xmlns:a16="http://schemas.microsoft.com/office/drawing/2014/main" id="{5BE32418-939D-2E51-EC67-03A54B0F9299}"/>
              </a:ext>
            </a:extLst>
          </p:cNvPr>
          <p:cNvSpPr txBox="1"/>
          <p:nvPr/>
        </p:nvSpPr>
        <p:spPr>
          <a:xfrm>
            <a:off x="7417031" y="5985492"/>
            <a:ext cx="4031374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Lorem</a:t>
            </a:r>
            <a:r>
              <a:rPr lang="es-CO" sz="1200" spc="-60" dirty="0">
                <a:solidFill>
                  <a:schemeClr val="bg1"/>
                </a:solidFill>
                <a:latin typeface="Montserrat Medium" pitchFamily="2" charset="77"/>
                <a:cs typeface="Verdana"/>
              </a:rPr>
              <a:t> </a:t>
            </a:r>
            <a:r>
              <a:rPr lang="es-CO" sz="1200" spc="-60" dirty="0" err="1">
                <a:solidFill>
                  <a:schemeClr val="bg1"/>
                </a:solidFill>
                <a:latin typeface="Montserrat Medium" pitchFamily="2" charset="77"/>
                <a:cs typeface="Verdana"/>
              </a:rPr>
              <a:t>ipsum</a:t>
            </a:r>
            <a:endParaRPr lang="es-CO" sz="1200" spc="-60" dirty="0">
              <a:solidFill>
                <a:schemeClr val="bg1"/>
              </a:solidFill>
              <a:latin typeface="Montserrat Medium" pitchFamily="2" charset="77"/>
              <a:cs typeface="Verdana"/>
            </a:endParaRP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A066A1AD-A106-8978-7F78-7B221AB9F55C}"/>
              </a:ext>
            </a:extLst>
          </p:cNvPr>
          <p:cNvSpPr txBox="1"/>
          <p:nvPr/>
        </p:nvSpPr>
        <p:spPr>
          <a:xfrm>
            <a:off x="1489913" y="367253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solidFill>
                  <a:srgbClr val="01336D"/>
                </a:solidFill>
                <a:latin typeface="Montserrat ExtraBold" pitchFamily="2" charset="77"/>
              </a:rPr>
              <a:t>LOREM IPSUM</a:t>
            </a:r>
            <a:endParaRPr lang="es-CO" sz="3600" b="1" dirty="0">
              <a:solidFill>
                <a:srgbClr val="01336D"/>
              </a:solidFill>
              <a:latin typeface="Montserrat ExtraBold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B27DF6-F970-9D51-B813-E691D6669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8" y="6018692"/>
            <a:ext cx="2172102" cy="83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3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838E448-6222-C786-FD21-F2B732C0E7DB}"/>
              </a:ext>
            </a:extLst>
          </p:cNvPr>
          <p:cNvSpPr/>
          <p:nvPr/>
        </p:nvSpPr>
        <p:spPr>
          <a:xfrm>
            <a:off x="557939" y="4343400"/>
            <a:ext cx="11634061" cy="2514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71D813-AC91-C7A6-B8BF-CBD8D3B1F356}"/>
              </a:ext>
            </a:extLst>
          </p:cNvPr>
          <p:cNvSpPr txBox="1"/>
          <p:nvPr/>
        </p:nvSpPr>
        <p:spPr>
          <a:xfrm>
            <a:off x="1474425" y="675027"/>
            <a:ext cx="7666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solidFill>
                  <a:srgbClr val="01336D"/>
                </a:solidFill>
                <a:latin typeface="Montserrat ExtraBold" pitchFamily="2" charset="77"/>
              </a:rPr>
              <a:t>LOREM IPSUM DOLOR SIT AMET</a:t>
            </a:r>
            <a:endParaRPr lang="es-CO" sz="3600" b="1" dirty="0">
              <a:solidFill>
                <a:srgbClr val="01336D"/>
              </a:solidFill>
              <a:latin typeface="Montserrat ExtraBold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7F9229-8D32-3ACD-768D-9B9A6C76E656}"/>
              </a:ext>
            </a:extLst>
          </p:cNvPr>
          <p:cNvSpPr txBox="1"/>
          <p:nvPr/>
        </p:nvSpPr>
        <p:spPr>
          <a:xfrm>
            <a:off x="1474425" y="4982644"/>
            <a:ext cx="8849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Roboto Condensed" panose="02000000000000000000" pitchFamily="2" charset="0"/>
                <a:ea typeface="Roboto Condensed" panose="02000000000000000000" pitchFamily="2" charset="0"/>
              </a:rPr>
              <a:t>Lorem ipsum dolor sit amet</a:t>
            </a:r>
          </a:p>
          <a:p>
            <a:endParaRPr lang="es-ES" dirty="0">
              <a:latin typeface="Roboto Condensed" panose="02000000000000000000" pitchFamily="2" charset="0"/>
              <a:ea typeface="Roboto Condensed" panose="02000000000000000000" pitchFamily="2" charset="0"/>
              <a:hlinkClick r:id="rId2"/>
            </a:endParaRPr>
          </a:p>
          <a:p>
            <a:r>
              <a:rPr lang="da-DK" dirty="0">
                <a:latin typeface="Roboto Condensed" panose="02000000000000000000" pitchFamily="2" charset="0"/>
                <a:ea typeface="Roboto Condensed" panose="02000000000000000000" pitchFamily="2" charset="0"/>
              </a:rPr>
              <a:t>Lorem ipsum dolor sit amet</a:t>
            </a:r>
            <a:endParaRPr lang="es-CO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0941D5-96C3-DF8B-28D9-BDFFB3CE693E}"/>
              </a:ext>
            </a:extLst>
          </p:cNvPr>
          <p:cNvGrpSpPr/>
          <p:nvPr/>
        </p:nvGrpSpPr>
        <p:grpSpPr>
          <a:xfrm>
            <a:off x="557939" y="2045345"/>
            <a:ext cx="11634061" cy="2298055"/>
            <a:chOff x="557939" y="3316637"/>
            <a:chExt cx="21761965" cy="3541363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5CA2265-29B2-621A-417A-21CB3B811B2A}"/>
                </a:ext>
              </a:extLst>
            </p:cNvPr>
            <p:cNvSpPr/>
            <p:nvPr/>
          </p:nvSpPr>
          <p:spPr>
            <a:xfrm>
              <a:off x="557939" y="3316637"/>
              <a:ext cx="4637392" cy="3541363"/>
            </a:xfrm>
            <a:prstGeom prst="rect">
              <a:avLst/>
            </a:prstGeom>
            <a:solidFill>
              <a:srgbClr val="01336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324000" rtlCol="0" anchor="ctr"/>
            <a:lstStyle/>
            <a:p>
              <a:pPr algn="ctr"/>
              <a:r>
                <a:rPr lang="da-DK" dirty="0"/>
                <a:t>Lorem ipsum dolor sit amet</a:t>
              </a:r>
              <a:endParaRPr lang="es-ES" dirty="0">
                <a:latin typeface="Montserrat Medium" pitchFamily="2" charset="77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F850BC7-1F52-A644-E2C8-95857D2B9EB6}"/>
                </a:ext>
              </a:extLst>
            </p:cNvPr>
            <p:cNvSpPr/>
            <p:nvPr/>
          </p:nvSpPr>
          <p:spPr>
            <a:xfrm>
              <a:off x="5195333" y="3316637"/>
              <a:ext cx="4074591" cy="3541363"/>
            </a:xfrm>
            <a:prstGeom prst="rect">
              <a:avLst/>
            </a:prstGeom>
            <a:solidFill>
              <a:srgbClr val="2356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288000" rtlCol="0" anchor="ctr"/>
            <a:lstStyle/>
            <a:p>
              <a:pPr algn="ctr"/>
              <a:r>
                <a:rPr lang="da-DK" dirty="0"/>
                <a:t>Lorem ipsum dolor sit amet</a:t>
              </a:r>
              <a:endParaRPr lang="es-EC" dirty="0">
                <a:latin typeface="Montserrat Medium" pitchFamily="2" charset="77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EC7E271E-40EF-8DD3-83E0-18BF80540D29}"/>
                </a:ext>
              </a:extLst>
            </p:cNvPr>
            <p:cNvSpPr/>
            <p:nvPr/>
          </p:nvSpPr>
          <p:spPr>
            <a:xfrm>
              <a:off x="9269924" y="3316637"/>
              <a:ext cx="4356961" cy="3541363"/>
            </a:xfrm>
            <a:prstGeom prst="rect">
              <a:avLst/>
            </a:prstGeom>
            <a:solidFill>
              <a:srgbClr val="007E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251999" rtlCol="0" anchor="ctr"/>
            <a:lstStyle/>
            <a:p>
              <a:pPr algn="ctr"/>
              <a:r>
                <a:rPr lang="da-DK" dirty="0"/>
                <a:t>Lorem ipsum dolor sit amet</a:t>
              </a:r>
              <a:endParaRPr lang="es-EC" dirty="0">
                <a:latin typeface="Montserrat Medium" pitchFamily="2" charset="77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1A01FE3-9B65-C031-EB05-3C84950A5209}"/>
                </a:ext>
              </a:extLst>
            </p:cNvPr>
            <p:cNvSpPr/>
            <p:nvPr/>
          </p:nvSpPr>
          <p:spPr>
            <a:xfrm>
              <a:off x="13605982" y="3316637"/>
              <a:ext cx="4356963" cy="3541363"/>
            </a:xfrm>
            <a:prstGeom prst="rect">
              <a:avLst/>
            </a:prstGeom>
            <a:solidFill>
              <a:srgbClr val="009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288000" rtlCol="0" anchor="ctr"/>
            <a:lstStyle/>
            <a:p>
              <a:pPr algn="ctr"/>
              <a:r>
                <a:rPr lang="da-DK" dirty="0"/>
                <a:t>Lorem ipsum dolor sit amet</a:t>
              </a:r>
              <a:endParaRPr lang="es-EC" dirty="0">
                <a:latin typeface="Montserrat Medium" pitchFamily="2" charset="77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1AB67E8-CFA8-8781-CBBA-8E047F61ECEA}"/>
                </a:ext>
              </a:extLst>
            </p:cNvPr>
            <p:cNvSpPr/>
            <p:nvPr/>
          </p:nvSpPr>
          <p:spPr>
            <a:xfrm>
              <a:off x="17962942" y="3316637"/>
              <a:ext cx="4356962" cy="3541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Ins="251999" rtlCol="0" anchor="ctr"/>
            <a:lstStyle/>
            <a:p>
              <a:pPr algn="ctr"/>
              <a:r>
                <a:rPr lang="da-DK" dirty="0"/>
                <a:t>Lorem ipsum dolor sit amet</a:t>
              </a:r>
              <a:endParaRPr lang="es-EC" dirty="0">
                <a:latin typeface="Montserrat Medium" pitchFamily="2" charset="77"/>
              </a:endParaRP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0B056278-97B9-422B-287B-B67CAAFAC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90" y="6018691"/>
            <a:ext cx="2172110" cy="8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2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3820C3-6948-4344-8284-2578D3847266}"/>
              </a:ext>
            </a:extLst>
          </p:cNvPr>
          <p:cNvSpPr txBox="1"/>
          <p:nvPr/>
        </p:nvSpPr>
        <p:spPr>
          <a:xfrm>
            <a:off x="3340792" y="2995815"/>
            <a:ext cx="6799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4000" b="1" spc="600" dirty="0">
                <a:solidFill>
                  <a:schemeClr val="bg1"/>
                </a:solidFill>
                <a:latin typeface="Montserrat" pitchFamily="2" charset="77"/>
              </a:rPr>
              <a:t>LOREM IPSUM DOLOR SIT AMET</a:t>
            </a:r>
            <a:endParaRPr lang="es-CO" sz="4000" b="1" spc="6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95DB58-48A8-3ED8-DED0-CCF89C9FF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494" y="6018691"/>
            <a:ext cx="2172110" cy="8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353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ecuadro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F5896B812A0F24E8AA0430FDDD6544F" ma:contentTypeVersion="14" ma:contentTypeDescription="Crear nuevo documento." ma:contentTypeScope="" ma:versionID="b893f6fcbc66e312b79b62f4d2b0fd0d">
  <xsd:schema xmlns:xsd="http://www.w3.org/2001/XMLSchema" xmlns:xs="http://www.w3.org/2001/XMLSchema" xmlns:p="http://schemas.microsoft.com/office/2006/metadata/properties" xmlns:ns2="03a346be-ec18-46f9-8751-da565a11a382" xmlns:ns3="a166d97d-6cf7-4627-b291-52fd5dd06bf7" targetNamespace="http://schemas.microsoft.com/office/2006/metadata/properties" ma:root="true" ma:fieldsID="4c5898e79e6a4e649d417b8b01911a71" ns2:_="" ns3:_="">
    <xsd:import namespace="03a346be-ec18-46f9-8751-da565a11a382"/>
    <xsd:import namespace="a166d97d-6cf7-4627-b291-52fd5dd06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346be-ec18-46f9-8751-da565a11a3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6161a256-ed29-49cf-8698-6862c4975a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6d97d-6cf7-4627-b291-52fd5dd06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2e326158-31b9-483b-b2d3-23d2f11c4d32}" ma:internalName="TaxCatchAll" ma:showField="CatchAllData" ma:web="a166d97d-6cf7-4627-b291-52fd5dd06b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66d97d-6cf7-4627-b291-52fd5dd06bf7" xsi:nil="true"/>
    <lcf76f155ced4ddcb4097134ff3c332f xmlns="03a346be-ec18-46f9-8751-da565a11a38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57044D-3788-4F1D-9117-8785E769C6F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3a346be-ec18-46f9-8751-da565a11a382"/>
    <ds:schemaRef ds:uri="a166d97d-6cf7-4627-b291-52fd5dd06bf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8FCB1C-BBF8-4BBC-9923-BF98AEA27EA5}">
  <ds:schemaRefs>
    <ds:schemaRef ds:uri="http://schemas.microsoft.com/office/2006/metadata/properties"/>
    <ds:schemaRef ds:uri="http://www.w3.org/2000/xmlns/"/>
    <ds:schemaRef ds:uri="a166d97d-6cf7-4627-b291-52fd5dd06bf7"/>
    <ds:schemaRef ds:uri="http://www.w3.org/2001/XMLSchema-instance"/>
    <ds:schemaRef ds:uri="03a346be-ec18-46f9-8751-da565a11a382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B645DD1-2E77-4047-8AE6-C6832770EC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3533</TotalTime>
  <Words>610</Words>
  <Application>Microsoft Macintosh PowerPoint</Application>
  <PresentationFormat>Panorámica</PresentationFormat>
  <Paragraphs>120</Paragraphs>
  <Slides>20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4" baseType="lpstr">
      <vt:lpstr>Acumin Variable Concept</vt:lpstr>
      <vt:lpstr>Aptos</vt:lpstr>
      <vt:lpstr>Arial</vt:lpstr>
      <vt:lpstr>Calibri</vt:lpstr>
      <vt:lpstr>Calibri Light</vt:lpstr>
      <vt:lpstr>Montserrat</vt:lpstr>
      <vt:lpstr>Montserrat ExtraBold</vt:lpstr>
      <vt:lpstr>Montserrat Medium</vt:lpstr>
      <vt:lpstr>Montserrat SemiBold</vt:lpstr>
      <vt:lpstr>Roboto</vt:lpstr>
      <vt:lpstr>Roboto Condensed</vt:lpstr>
      <vt:lpstr>Roboto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LOREM IPSUM</vt:lpstr>
      <vt:lpstr>LOREM IPSUM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Soporte</dc:creator>
  <cp:lastModifiedBy>Alejandro Medina</cp:lastModifiedBy>
  <cp:revision>225</cp:revision>
  <dcterms:created xsi:type="dcterms:W3CDTF">2023-05-10T16:44:27Z</dcterms:created>
  <dcterms:modified xsi:type="dcterms:W3CDTF">2025-02-11T19:09:49Z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0x0101000F5896B812A0F24E8AA0430FDDD6544F</vt:lpwstr>
  </property>
  <property fmtid="{D5CDD505-2E9C-101B-9397-08002B2CF9AE}" pid="3" name="MediaServiceImageTags">
    <vt:lpwstr/>
  </property>
</Properties>
</file>