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CCAC96CE-04C7-461C-8136-F42B53A00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2349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DF054502-B24A-4C50-BC6B-E2D5BED91C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049" y="5926667"/>
            <a:ext cx="4440530" cy="5829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096ABF3-8B8C-40C9-A536-2348B9937D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22349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A4E0CC-A701-4833-A8D7-B61AC33436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6049" y="5926667"/>
            <a:ext cx="4440530" cy="582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240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04279" y="193394"/>
            <a:ext cx="2743200" cy="365125"/>
          </a:xfrm>
          <a:prstGeom prst="rect">
            <a:avLst/>
          </a:prstGeom>
        </p:spPr>
        <p:txBody>
          <a:bodyPr/>
          <a:lstStyle/>
          <a:p>
            <a:fld id="{6EA73AEF-74A9-407B-9F93-E577D4EE4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648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DF054502-B24A-4C50-BC6B-E2D5BED91C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976" y="5906022"/>
            <a:ext cx="3548146" cy="46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60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50975" y="1052513"/>
            <a:ext cx="4823066" cy="57308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accent2"/>
                </a:solidFill>
                <a:latin typeface="Plein" pitchFamily="50" charset="0"/>
              </a:defRPr>
            </a:lvl1pPr>
          </a:lstStyle>
          <a:p>
            <a:r>
              <a:rPr lang="es-ES" dirty="0"/>
              <a:t>Índice</a:t>
            </a:r>
            <a:endParaRPr lang="en-US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0616C353-BFB1-4203-B291-362B844A88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86F50E41-AA1C-4F6B-B8E2-6C5B861ADDDF}"/>
              </a:ext>
            </a:extLst>
          </p:cNvPr>
          <p:cNvSpPr txBox="1">
            <a:spLocks/>
          </p:cNvSpPr>
          <p:nvPr userDrawn="1"/>
        </p:nvSpPr>
        <p:spPr>
          <a:xfrm>
            <a:off x="2584424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Primer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1FCC79DF-4DD9-402E-9EA0-1BAFD7215698}"/>
              </a:ext>
            </a:extLst>
          </p:cNvPr>
          <p:cNvSpPr txBox="1">
            <a:spLocks/>
          </p:cNvSpPr>
          <p:nvPr userDrawn="1"/>
        </p:nvSpPr>
        <p:spPr>
          <a:xfrm>
            <a:off x="1828800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1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0FCD200-80B0-404C-B73E-F047F576D153}"/>
              </a:ext>
            </a:extLst>
          </p:cNvPr>
          <p:cNvSpPr txBox="1">
            <a:spLocks/>
          </p:cNvSpPr>
          <p:nvPr userDrawn="1"/>
        </p:nvSpPr>
        <p:spPr>
          <a:xfrm>
            <a:off x="2584424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Segundo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01F14E88-58D3-424F-9B0B-E2EB7E0B861C}"/>
              </a:ext>
            </a:extLst>
          </p:cNvPr>
          <p:cNvSpPr txBox="1">
            <a:spLocks/>
          </p:cNvSpPr>
          <p:nvPr userDrawn="1"/>
        </p:nvSpPr>
        <p:spPr>
          <a:xfrm>
            <a:off x="1828800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2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69BE590-E4AB-41AE-A587-BB958B4A5B42}"/>
              </a:ext>
            </a:extLst>
          </p:cNvPr>
          <p:cNvSpPr txBox="1">
            <a:spLocks/>
          </p:cNvSpPr>
          <p:nvPr userDrawn="1"/>
        </p:nvSpPr>
        <p:spPr>
          <a:xfrm>
            <a:off x="2584424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Tercer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78263060-9672-409C-AB41-099E19E70C8B}"/>
              </a:ext>
            </a:extLst>
          </p:cNvPr>
          <p:cNvSpPr txBox="1">
            <a:spLocks/>
          </p:cNvSpPr>
          <p:nvPr userDrawn="1"/>
        </p:nvSpPr>
        <p:spPr>
          <a:xfrm>
            <a:off x="1828800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3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79C0BF69-38AD-463D-9043-D4079952AE3A}"/>
              </a:ext>
            </a:extLst>
          </p:cNvPr>
          <p:cNvSpPr txBox="1">
            <a:spLocks/>
          </p:cNvSpPr>
          <p:nvPr userDrawn="1"/>
        </p:nvSpPr>
        <p:spPr>
          <a:xfrm>
            <a:off x="7065382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Cuarto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55129CC5-3C15-4CBC-9DF1-8C95C400D89A}"/>
              </a:ext>
            </a:extLst>
          </p:cNvPr>
          <p:cNvSpPr txBox="1">
            <a:spLocks/>
          </p:cNvSpPr>
          <p:nvPr userDrawn="1"/>
        </p:nvSpPr>
        <p:spPr>
          <a:xfrm>
            <a:off x="6309758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4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854C1F9C-EE36-4774-BA2B-21B31F727B10}"/>
              </a:ext>
            </a:extLst>
          </p:cNvPr>
          <p:cNvSpPr txBox="1">
            <a:spLocks/>
          </p:cNvSpPr>
          <p:nvPr userDrawn="1"/>
        </p:nvSpPr>
        <p:spPr>
          <a:xfrm>
            <a:off x="7065382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Quinto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80D5D401-BBAD-453A-93EE-31621D942749}"/>
              </a:ext>
            </a:extLst>
          </p:cNvPr>
          <p:cNvSpPr txBox="1">
            <a:spLocks/>
          </p:cNvSpPr>
          <p:nvPr userDrawn="1"/>
        </p:nvSpPr>
        <p:spPr>
          <a:xfrm>
            <a:off x="6309758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5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C0E22B88-91B3-4236-9EA5-08F1723BBDD0}"/>
              </a:ext>
            </a:extLst>
          </p:cNvPr>
          <p:cNvSpPr txBox="1">
            <a:spLocks/>
          </p:cNvSpPr>
          <p:nvPr userDrawn="1"/>
        </p:nvSpPr>
        <p:spPr>
          <a:xfrm>
            <a:off x="7065382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Sexto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39" name="Title 1">
            <a:extLst>
              <a:ext uri="{FF2B5EF4-FFF2-40B4-BE49-F238E27FC236}">
                <a16:creationId xmlns:a16="http://schemas.microsoft.com/office/drawing/2014/main" id="{427DD4A8-78FC-4ED0-BB85-E2B4E4790539}"/>
              </a:ext>
            </a:extLst>
          </p:cNvPr>
          <p:cNvSpPr txBox="1">
            <a:spLocks/>
          </p:cNvSpPr>
          <p:nvPr userDrawn="1"/>
        </p:nvSpPr>
        <p:spPr>
          <a:xfrm>
            <a:off x="6309758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6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185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890A9A2-0D78-4350-8D1A-87E15CF8C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E901F7E-7145-4546-9D15-F377C5206A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44130" y="2022525"/>
            <a:ext cx="4823066" cy="180556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3800">
                <a:solidFill>
                  <a:schemeClr val="bg2"/>
                </a:solidFill>
                <a:latin typeface="Plein" pitchFamily="50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4C7E12E-8E5A-4618-8234-B61C465E6762}"/>
              </a:ext>
            </a:extLst>
          </p:cNvPr>
          <p:cNvSpPr txBox="1">
            <a:spLocks/>
          </p:cNvSpPr>
          <p:nvPr userDrawn="1"/>
        </p:nvSpPr>
        <p:spPr>
          <a:xfrm>
            <a:off x="4544130" y="4060169"/>
            <a:ext cx="4823066" cy="115764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2200" dirty="0">
                <a:latin typeface="Izmir-Medium" panose="02000603000000020004" pitchFamily="50" charset="0"/>
              </a:rPr>
              <a:t>Subtítulo</a:t>
            </a:r>
            <a:endParaRPr lang="en-US" sz="2200" dirty="0">
              <a:latin typeface="Izmir-Medium" panose="02000603000000020004" pitchFamily="50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CDCF936-9835-492B-92CC-D805213A2843}"/>
              </a:ext>
            </a:extLst>
          </p:cNvPr>
          <p:cNvSpPr txBox="1">
            <a:spLocks/>
          </p:cNvSpPr>
          <p:nvPr userDrawn="1"/>
        </p:nvSpPr>
        <p:spPr>
          <a:xfrm>
            <a:off x="2574098" y="1623439"/>
            <a:ext cx="1774833" cy="180556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14000" b="0" dirty="0">
                <a:solidFill>
                  <a:schemeClr val="accent2"/>
                </a:solidFill>
                <a:latin typeface="Plein Light" pitchFamily="50" charset="0"/>
              </a:rPr>
              <a:t>1</a:t>
            </a:r>
            <a:endParaRPr lang="en-US" sz="14000" b="0" dirty="0">
              <a:solidFill>
                <a:schemeClr val="accent2"/>
              </a:solidFill>
              <a:latin typeface="Plein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981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6469" y="2460404"/>
            <a:ext cx="9595513" cy="33537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2E6CE1E-8F47-45C7-9035-F602370BD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0529177E-F39E-4748-8A2E-8ACB31D94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33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86469" y="2369459"/>
            <a:ext cx="9102509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endParaRPr lang="es-ES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F45BD33-7B28-4782-9209-340F9E5DA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01105C84-61DC-47E4-B3FE-F7B78E3D40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312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86469" y="2554762"/>
            <a:ext cx="4248287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6096000" y="2554761"/>
            <a:ext cx="4248287" cy="2539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00A8E6"/>
                </a:solidFill>
                <a:effectLst/>
                <a:uLnTx/>
                <a:uFillTx/>
                <a:latin typeface="Izmir-Extrabold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10B262-6CDB-48AE-A48F-1A6655E2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3200" b="0">
                <a:solidFill>
                  <a:schemeClr val="tx2"/>
                </a:solidFill>
                <a:latin typeface="Plein Black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4C6B879-A20D-406C-9C0B-7401E10FDF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57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6" y="1052513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1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66DEF19-11A4-4C9A-8D14-4505A5203A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D239289-7156-41A8-BB2C-3CB0E0E913A8}"/>
              </a:ext>
            </a:extLst>
          </p:cNvPr>
          <p:cNvSpPr txBox="1"/>
          <p:nvPr userDrawn="1"/>
        </p:nvSpPr>
        <p:spPr>
          <a:xfrm>
            <a:off x="4583643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73F38C7-436D-4461-9410-682D269912FF}"/>
              </a:ext>
            </a:extLst>
          </p:cNvPr>
          <p:cNvSpPr txBox="1"/>
          <p:nvPr userDrawn="1"/>
        </p:nvSpPr>
        <p:spPr>
          <a:xfrm>
            <a:off x="7716310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tx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784215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1450975" y="2096561"/>
            <a:ext cx="3157890" cy="3174885"/>
          </a:xfrm>
          <a:prstGeom prst="rect">
            <a:avLst/>
          </a:prstGeom>
          <a:solidFill>
            <a:schemeClr val="accent4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C479EF-68F2-495B-AEB7-D1DC5B54462C}"/>
              </a:ext>
            </a:extLst>
          </p:cNvPr>
          <p:cNvSpPr txBox="1"/>
          <p:nvPr userDrawn="1"/>
        </p:nvSpPr>
        <p:spPr>
          <a:xfrm>
            <a:off x="4599076" y="2096561"/>
            <a:ext cx="3157890" cy="3174885"/>
          </a:xfrm>
          <a:prstGeom prst="rect">
            <a:avLst/>
          </a:prstGeom>
          <a:solidFill>
            <a:schemeClr val="accent3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494EB24-1599-4EAB-B79E-6790784BC568}"/>
              </a:ext>
            </a:extLst>
          </p:cNvPr>
          <p:cNvSpPr txBox="1"/>
          <p:nvPr userDrawn="1"/>
        </p:nvSpPr>
        <p:spPr>
          <a:xfrm>
            <a:off x="7747177" y="2096561"/>
            <a:ext cx="3157890" cy="3174885"/>
          </a:xfrm>
          <a:prstGeom prst="rect">
            <a:avLst/>
          </a:prstGeom>
          <a:solidFill>
            <a:schemeClr val="bg2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>
                <a:latin typeface="Izmir-Heavy" panose="02000503000000020004" pitchFamily="50" charset="0"/>
              </a:rPr>
              <a:t>Haga clic para modificar los estilos de texto del patrón.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Heavy" panose="02000503000000020004" pitchFamily="50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4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83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50C86D-5D4E-4276-991A-C62E55C9EFA9}"/>
              </a:ext>
            </a:extLst>
          </p:cNvPr>
          <p:cNvSpPr txBox="1"/>
          <p:nvPr userDrawn="1"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6B9935-7134-40D4-B832-2A2E49B74DB9}"/>
              </a:ext>
            </a:extLst>
          </p:cNvPr>
          <p:cNvSpPr txBox="1"/>
          <p:nvPr userDrawn="1"/>
        </p:nvSpPr>
        <p:spPr>
          <a:xfrm>
            <a:off x="1450975" y="2171085"/>
            <a:ext cx="2477558" cy="433553"/>
          </a:xfrm>
          <a:prstGeom prst="rect">
            <a:avLst/>
          </a:prstGeom>
          <a:solidFill>
            <a:schemeClr val="accent4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FDB03AC2-F98B-457C-A180-62B94F94A90B}"/>
              </a:ext>
            </a:extLst>
          </p:cNvPr>
          <p:cNvSpPr txBox="1"/>
          <p:nvPr userDrawn="1"/>
        </p:nvSpPr>
        <p:spPr>
          <a:xfrm>
            <a:off x="1450975" y="2733051"/>
            <a:ext cx="2477558" cy="433553"/>
          </a:xfrm>
          <a:prstGeom prst="rect">
            <a:avLst/>
          </a:prstGeom>
          <a:solidFill>
            <a:schemeClr val="accent3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40437FA-F8A6-4D80-ACED-1CD707F4884C}"/>
              </a:ext>
            </a:extLst>
          </p:cNvPr>
          <p:cNvSpPr txBox="1"/>
          <p:nvPr userDrawn="1"/>
        </p:nvSpPr>
        <p:spPr>
          <a:xfrm>
            <a:off x="1450975" y="3286747"/>
            <a:ext cx="2477558" cy="433553"/>
          </a:xfrm>
          <a:prstGeom prst="rect">
            <a:avLst/>
          </a:prstGeom>
          <a:solidFill>
            <a:schemeClr val="accent2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35B5CE5-024C-4F95-9F38-35C788455737}"/>
              </a:ext>
            </a:extLst>
          </p:cNvPr>
          <p:cNvSpPr txBox="1"/>
          <p:nvPr userDrawn="1"/>
        </p:nvSpPr>
        <p:spPr>
          <a:xfrm>
            <a:off x="1450975" y="3848713"/>
            <a:ext cx="2477558" cy="433553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DD75ADE-A730-480D-98A2-5E745DDF9D00}"/>
              </a:ext>
            </a:extLst>
          </p:cNvPr>
          <p:cNvSpPr txBox="1"/>
          <p:nvPr userDrawn="1"/>
        </p:nvSpPr>
        <p:spPr>
          <a:xfrm>
            <a:off x="1450975" y="4368544"/>
            <a:ext cx="2477558" cy="433553"/>
          </a:xfrm>
          <a:prstGeom prst="rect">
            <a:avLst/>
          </a:prstGeom>
          <a:solidFill>
            <a:schemeClr val="accent5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EA5178A-837D-470B-A4A7-0937CFC7BF43}"/>
              </a:ext>
            </a:extLst>
          </p:cNvPr>
          <p:cNvSpPr txBox="1"/>
          <p:nvPr userDrawn="1"/>
        </p:nvSpPr>
        <p:spPr>
          <a:xfrm>
            <a:off x="1450975" y="4930510"/>
            <a:ext cx="2477558" cy="433553"/>
          </a:xfrm>
          <a:prstGeom prst="rect">
            <a:avLst/>
          </a:prstGeom>
          <a:solidFill>
            <a:schemeClr val="accent6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A3B90A5-6802-4D28-A18C-A2056180E233}"/>
              </a:ext>
            </a:extLst>
          </p:cNvPr>
          <p:cNvSpPr txBox="1"/>
          <p:nvPr userDrawn="1"/>
        </p:nvSpPr>
        <p:spPr>
          <a:xfrm>
            <a:off x="5142441" y="2171085"/>
            <a:ext cx="2477558" cy="40277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F347C48-8330-488B-A7A0-4D8D16141BD2}"/>
              </a:ext>
            </a:extLst>
          </p:cNvPr>
          <p:cNvSpPr txBox="1"/>
          <p:nvPr userDrawn="1"/>
        </p:nvSpPr>
        <p:spPr>
          <a:xfrm>
            <a:off x="5142441" y="2729879"/>
            <a:ext cx="2477558" cy="402775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F50CD23-C858-4BD5-A386-0A3358507B18}"/>
              </a:ext>
            </a:extLst>
          </p:cNvPr>
          <p:cNvSpPr txBox="1"/>
          <p:nvPr userDrawn="1"/>
        </p:nvSpPr>
        <p:spPr>
          <a:xfrm>
            <a:off x="5142441" y="3286747"/>
            <a:ext cx="2477558" cy="402775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B8DF700-E7A1-4F64-B711-C3B221A95AF7}"/>
              </a:ext>
            </a:extLst>
          </p:cNvPr>
          <p:cNvSpPr txBox="1"/>
          <p:nvPr userDrawn="1"/>
        </p:nvSpPr>
        <p:spPr>
          <a:xfrm>
            <a:off x="5142441" y="3845541"/>
            <a:ext cx="2477558" cy="402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FDB6C21-766F-4A16-8134-81EB6A0A5112}"/>
              </a:ext>
            </a:extLst>
          </p:cNvPr>
          <p:cNvSpPr txBox="1"/>
          <p:nvPr userDrawn="1"/>
        </p:nvSpPr>
        <p:spPr>
          <a:xfrm>
            <a:off x="5142441" y="4368544"/>
            <a:ext cx="2477558" cy="402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211D9DC-D5CA-4BF3-801E-0A3B512D77EB}"/>
              </a:ext>
            </a:extLst>
          </p:cNvPr>
          <p:cNvSpPr txBox="1"/>
          <p:nvPr userDrawn="1"/>
        </p:nvSpPr>
        <p:spPr>
          <a:xfrm>
            <a:off x="5142441" y="4927338"/>
            <a:ext cx="2477558" cy="40277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AC1526E0-167E-469F-B950-86008FCBB466}"/>
              </a:ext>
            </a:extLst>
          </p:cNvPr>
          <p:cNvCxnSpPr>
            <a:cxnSpLocks/>
          </p:cNvCxnSpPr>
          <p:nvPr userDrawn="1"/>
        </p:nvCxnSpPr>
        <p:spPr>
          <a:xfrm>
            <a:off x="4058048" y="2415822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E962256C-E657-4BBC-BD4D-642BFBEDB38C}"/>
              </a:ext>
            </a:extLst>
          </p:cNvPr>
          <p:cNvCxnSpPr>
            <a:cxnSpLocks/>
          </p:cNvCxnSpPr>
          <p:nvPr userDrawn="1"/>
        </p:nvCxnSpPr>
        <p:spPr>
          <a:xfrm>
            <a:off x="4058048" y="2939524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39B65AC1-3B51-422E-BD03-E0951B191CD5}"/>
              </a:ext>
            </a:extLst>
          </p:cNvPr>
          <p:cNvCxnSpPr>
            <a:cxnSpLocks/>
          </p:cNvCxnSpPr>
          <p:nvPr userDrawn="1"/>
        </p:nvCxnSpPr>
        <p:spPr>
          <a:xfrm>
            <a:off x="4058048" y="349647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4B881617-C13A-491D-A065-BD00D0FB6F61}"/>
              </a:ext>
            </a:extLst>
          </p:cNvPr>
          <p:cNvCxnSpPr>
            <a:cxnSpLocks/>
          </p:cNvCxnSpPr>
          <p:nvPr userDrawn="1"/>
        </p:nvCxnSpPr>
        <p:spPr>
          <a:xfrm>
            <a:off x="4058048" y="402017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8532D00C-807B-46FB-8D16-81924C7FBA0B}"/>
              </a:ext>
            </a:extLst>
          </p:cNvPr>
          <p:cNvCxnSpPr>
            <a:cxnSpLocks/>
          </p:cNvCxnSpPr>
          <p:nvPr userDrawn="1"/>
        </p:nvCxnSpPr>
        <p:spPr>
          <a:xfrm>
            <a:off x="4058048" y="459375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418183D9-7283-404E-BF22-E5B6A9F058A7}"/>
              </a:ext>
            </a:extLst>
          </p:cNvPr>
          <p:cNvCxnSpPr>
            <a:cxnSpLocks/>
          </p:cNvCxnSpPr>
          <p:nvPr userDrawn="1"/>
        </p:nvCxnSpPr>
        <p:spPr>
          <a:xfrm>
            <a:off x="4058048" y="511745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: angular 33">
            <a:extLst>
              <a:ext uri="{FF2B5EF4-FFF2-40B4-BE49-F238E27FC236}">
                <a16:creationId xmlns:a16="http://schemas.microsoft.com/office/drawing/2014/main" id="{DCAAFE13-933D-41E8-948E-0BBBDBEA25C8}"/>
              </a:ext>
            </a:extLst>
          </p:cNvPr>
          <p:cNvCxnSpPr>
            <a:cxnSpLocks/>
          </p:cNvCxnSpPr>
          <p:nvPr userDrawn="1"/>
        </p:nvCxnSpPr>
        <p:spPr>
          <a:xfrm>
            <a:off x="7794816" y="2418358"/>
            <a:ext cx="2078181" cy="1950186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: angular 34">
            <a:extLst>
              <a:ext uri="{FF2B5EF4-FFF2-40B4-BE49-F238E27FC236}">
                <a16:creationId xmlns:a16="http://schemas.microsoft.com/office/drawing/2014/main" id="{4F6C3378-A1DA-427B-A04F-B3EC51341E50}"/>
              </a:ext>
            </a:extLst>
          </p:cNvPr>
          <p:cNvCxnSpPr>
            <a:cxnSpLocks/>
          </p:cNvCxnSpPr>
          <p:nvPr userDrawn="1"/>
        </p:nvCxnSpPr>
        <p:spPr>
          <a:xfrm>
            <a:off x="7794816" y="4569931"/>
            <a:ext cx="1464053" cy="558794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06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0616C353-BFB1-4203-B291-362B844A8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A5740047-941D-4D09-AE08-E6145B614A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2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975" y="1052513"/>
            <a:ext cx="9199729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559" y="2610933"/>
            <a:ext cx="4707441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04279" y="193394"/>
            <a:ext cx="2743200" cy="365125"/>
          </a:xfrm>
          <a:prstGeom prst="rect">
            <a:avLst/>
          </a:prstGeom>
        </p:spPr>
        <p:txBody>
          <a:bodyPr/>
          <a:lstStyle/>
          <a:p>
            <a:fld id="{6EA73AEF-74A9-407B-9F93-E577D4EE40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65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CFE4BFC-853A-4786-AE92-782DF1722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7890A9A2-0D78-4350-8D1A-87E15CF8C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1AF29B6-8A13-4E63-BBF4-B23B33237D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91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A2E6CE1E-8F47-45C7-9035-F602370BD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29D6B0E-7447-4844-8716-DCF8EC4959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1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01105C84-61DC-47E4-B3FE-F7B78E3D4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3833A53A-7A29-4E30-AAED-6B725C70D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4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4C6B879-A20D-406C-9C0B-7401E10FD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F1B3231-40AA-44C9-B9A8-F09E30A60F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75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66DEF19-11A4-4C9A-8D14-4505A5203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D14C130-02E3-47B2-AC95-53465788C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16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510CF894-B662-4170-A737-E371031EF9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2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DE33DD8F-81EA-4475-827B-4E6CCC653B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8869" y="2676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3"/>
                </a:solidFill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E6EA8116-9B9E-4CBD-BEC8-A29A34886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94537AE1-DC89-4F9A-9005-EFAAA488B1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045" y="6098240"/>
            <a:ext cx="1035792" cy="49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6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0976" y="2575418"/>
            <a:ext cx="9425006" cy="36231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D6E4FC8-390A-44ED-B877-10AED3D97920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0"/>
            <a:ext cx="12192000" cy="136478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8DC3FC9-9BFA-4FBA-93C7-CA1AE8FB8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6688" y="32411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s-MX" smtClean="0">
                <a:solidFill>
                  <a:schemeClr val="accent3"/>
                </a:solidFill>
                <a:latin typeface="Izmir-Medium" panose="02000603000000020004" pitchFamily="50" charset="0"/>
              </a:defRPr>
            </a:lvl1pPr>
          </a:lstStyle>
          <a:p>
            <a:fld id="{6EA73AEF-74A9-407B-9F93-E577D4EE40AB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B0879EF-9C3A-40C2-A14E-781AC05EA5A9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0"/>
            <a:ext cx="12192000" cy="136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8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92" r:id="rId10"/>
    <p:sldLayoutId id="2147483661" r:id="rId11"/>
    <p:sldLayoutId id="2147483675" r:id="rId12"/>
    <p:sldLayoutId id="2147483676" r:id="rId13"/>
    <p:sldLayoutId id="2147483662" r:id="rId14"/>
    <p:sldLayoutId id="2147483672" r:id="rId15"/>
    <p:sldLayoutId id="2147483673" r:id="rId16"/>
    <p:sldLayoutId id="2147483674" r:id="rId17"/>
    <p:sldLayoutId id="2147483677" r:id="rId18"/>
    <p:sldLayoutId id="2147483678" r:id="rId19"/>
    <p:sldLayoutId id="214748366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Plein Black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42D5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42D5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42D5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42D5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42D5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914" userDrawn="1">
          <p15:clr>
            <a:srgbClr val="F26B43"/>
          </p15:clr>
        </p15:guide>
        <p15:guide id="4" orient="horz" pos="6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8F6574D0-68AB-4DEF-8019-B51D2A676549}"/>
              </a:ext>
            </a:extLst>
          </p:cNvPr>
          <p:cNvSpPr txBox="1">
            <a:spLocks/>
          </p:cNvSpPr>
          <p:nvPr/>
        </p:nvSpPr>
        <p:spPr>
          <a:xfrm>
            <a:off x="1469764" y="4058632"/>
            <a:ext cx="7995244" cy="122829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u="none" kern="1200" dirty="0">
                <a:solidFill>
                  <a:schemeClr val="accent3"/>
                </a:solidFill>
                <a:latin typeface="Izmir-Medium" panose="02000603000000020004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Subtítulo de presentación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47BD61E-EE42-47F5-858A-E5660F3ACB2B}"/>
              </a:ext>
            </a:extLst>
          </p:cNvPr>
          <p:cNvCxnSpPr>
            <a:cxnSpLocks/>
          </p:cNvCxnSpPr>
          <p:nvPr/>
        </p:nvCxnSpPr>
        <p:spPr>
          <a:xfrm>
            <a:off x="1450975" y="3918264"/>
            <a:ext cx="115173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ubtitle 2">
            <a:extLst>
              <a:ext uri="{FF2B5EF4-FFF2-40B4-BE49-F238E27FC236}">
                <a16:creationId xmlns:a16="http://schemas.microsoft.com/office/drawing/2014/main" id="{916BDD80-F41D-462D-9B53-2F73CA41382C}"/>
              </a:ext>
            </a:extLst>
          </p:cNvPr>
          <p:cNvSpPr txBox="1">
            <a:spLocks/>
          </p:cNvSpPr>
          <p:nvPr/>
        </p:nvSpPr>
        <p:spPr>
          <a:xfrm>
            <a:off x="1373808" y="5976177"/>
            <a:ext cx="7995244" cy="1228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>
                <a:solidFill>
                  <a:schemeClr val="accent3"/>
                </a:solidFill>
                <a:latin typeface="Izmir-Medium" panose="02000603000000020004" pitchFamily="50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600" u="none" dirty="0"/>
              <a:t>Fecha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FA5C5C-82C0-47E6-B432-361BC7D20DF1}"/>
              </a:ext>
            </a:extLst>
          </p:cNvPr>
          <p:cNvSpPr txBox="1"/>
          <p:nvPr/>
        </p:nvSpPr>
        <p:spPr>
          <a:xfrm>
            <a:off x="1469764" y="2016690"/>
            <a:ext cx="75113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Plein Black" pitchFamily="50" charset="0"/>
                <a:ea typeface="+mj-ea"/>
                <a:cs typeface="+mj-cs"/>
              </a:rPr>
              <a:t>Título de presentación</a:t>
            </a:r>
            <a:endParaRPr lang="es-MX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956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E1F3FC2-7B34-41ED-A5C4-ECB52DC27DBD}"/>
              </a:ext>
            </a:extLst>
          </p:cNvPr>
          <p:cNvSpPr txBox="1"/>
          <p:nvPr/>
        </p:nvSpPr>
        <p:spPr>
          <a:xfrm>
            <a:off x="1394219" y="1052513"/>
            <a:ext cx="7511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Plein Black" pitchFamily="50" charset="0"/>
                <a:ea typeface="+mj-ea"/>
                <a:cs typeface="+mj-cs"/>
              </a:rPr>
              <a:t>Título de presentación</a:t>
            </a:r>
            <a:endParaRPr lang="es-MX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69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564F3-4375-4B0A-B92C-8AD6FD01C50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450975" y="1052513"/>
            <a:ext cx="4823066" cy="573087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C3E0B18-B2D1-4EB7-A3BD-F80E260C1883}"/>
              </a:ext>
            </a:extLst>
          </p:cNvPr>
          <p:cNvSpPr txBox="1">
            <a:spLocks/>
          </p:cNvSpPr>
          <p:nvPr/>
        </p:nvSpPr>
        <p:spPr>
          <a:xfrm>
            <a:off x="1450975" y="1052513"/>
            <a:ext cx="4823066" cy="57308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/>
              <a:t>Índice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AA173EB-658F-4678-B8C4-2C364979F7EA}"/>
              </a:ext>
            </a:extLst>
          </p:cNvPr>
          <p:cNvSpPr txBox="1">
            <a:spLocks/>
          </p:cNvSpPr>
          <p:nvPr/>
        </p:nvSpPr>
        <p:spPr>
          <a:xfrm>
            <a:off x="2584424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Primer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2671102-02A9-440A-B3CF-4E4A06A005DF}"/>
              </a:ext>
            </a:extLst>
          </p:cNvPr>
          <p:cNvSpPr txBox="1">
            <a:spLocks/>
          </p:cNvSpPr>
          <p:nvPr/>
        </p:nvSpPr>
        <p:spPr>
          <a:xfrm>
            <a:off x="1828800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1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0EC871-A80C-47EE-8BE9-9D5FC974836A}"/>
              </a:ext>
            </a:extLst>
          </p:cNvPr>
          <p:cNvSpPr txBox="1">
            <a:spLocks/>
          </p:cNvSpPr>
          <p:nvPr/>
        </p:nvSpPr>
        <p:spPr>
          <a:xfrm>
            <a:off x="2584424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Segundo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F9A020D-DF82-41EA-9542-BFB66E5695AC}"/>
              </a:ext>
            </a:extLst>
          </p:cNvPr>
          <p:cNvSpPr txBox="1">
            <a:spLocks/>
          </p:cNvSpPr>
          <p:nvPr/>
        </p:nvSpPr>
        <p:spPr>
          <a:xfrm>
            <a:off x="1828800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2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9A759C3-DE4C-4FAF-870F-F8194AEE2137}"/>
              </a:ext>
            </a:extLst>
          </p:cNvPr>
          <p:cNvSpPr txBox="1">
            <a:spLocks/>
          </p:cNvSpPr>
          <p:nvPr/>
        </p:nvSpPr>
        <p:spPr>
          <a:xfrm>
            <a:off x="2584424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Tercer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2B36CCD-A9C0-457B-9E36-6A209502A7BE}"/>
              </a:ext>
            </a:extLst>
          </p:cNvPr>
          <p:cNvSpPr txBox="1">
            <a:spLocks/>
          </p:cNvSpPr>
          <p:nvPr/>
        </p:nvSpPr>
        <p:spPr>
          <a:xfrm>
            <a:off x="1828800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3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D7DC1B1-E87F-4F45-8166-DABCBB930FBB}"/>
              </a:ext>
            </a:extLst>
          </p:cNvPr>
          <p:cNvSpPr txBox="1">
            <a:spLocks/>
          </p:cNvSpPr>
          <p:nvPr/>
        </p:nvSpPr>
        <p:spPr>
          <a:xfrm>
            <a:off x="7065382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Cuarto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CF30ADB-E783-4ED1-A54D-6262A0496AC5}"/>
              </a:ext>
            </a:extLst>
          </p:cNvPr>
          <p:cNvSpPr txBox="1">
            <a:spLocks/>
          </p:cNvSpPr>
          <p:nvPr/>
        </p:nvSpPr>
        <p:spPr>
          <a:xfrm>
            <a:off x="6309758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4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0649DAC-F28D-4CA1-B7C8-3C2EB84C5DE2}"/>
              </a:ext>
            </a:extLst>
          </p:cNvPr>
          <p:cNvSpPr txBox="1">
            <a:spLocks/>
          </p:cNvSpPr>
          <p:nvPr/>
        </p:nvSpPr>
        <p:spPr>
          <a:xfrm>
            <a:off x="7065382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Quinto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ED66424-345A-4682-B935-9E9D3178D347}"/>
              </a:ext>
            </a:extLst>
          </p:cNvPr>
          <p:cNvSpPr txBox="1">
            <a:spLocks/>
          </p:cNvSpPr>
          <p:nvPr/>
        </p:nvSpPr>
        <p:spPr>
          <a:xfrm>
            <a:off x="6309758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5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61A3E3D-7BC4-43FA-8D98-52BD05CFA1A8}"/>
              </a:ext>
            </a:extLst>
          </p:cNvPr>
          <p:cNvSpPr txBox="1">
            <a:spLocks/>
          </p:cNvSpPr>
          <p:nvPr/>
        </p:nvSpPr>
        <p:spPr>
          <a:xfrm>
            <a:off x="7065382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Sexto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0A9322F-4E81-4BBE-94CD-412A244CA257}"/>
              </a:ext>
            </a:extLst>
          </p:cNvPr>
          <p:cNvSpPr txBox="1">
            <a:spLocks/>
          </p:cNvSpPr>
          <p:nvPr/>
        </p:nvSpPr>
        <p:spPr>
          <a:xfrm>
            <a:off x="6309758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6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A524004-A301-444E-9F78-7E971190EE47}"/>
              </a:ext>
            </a:extLst>
          </p:cNvPr>
          <p:cNvSpPr txBox="1">
            <a:spLocks/>
          </p:cNvSpPr>
          <p:nvPr/>
        </p:nvSpPr>
        <p:spPr>
          <a:xfrm>
            <a:off x="2584424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Primer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BF36E3B-522E-4486-8F4C-D619864C53DA}"/>
              </a:ext>
            </a:extLst>
          </p:cNvPr>
          <p:cNvSpPr txBox="1">
            <a:spLocks/>
          </p:cNvSpPr>
          <p:nvPr/>
        </p:nvSpPr>
        <p:spPr>
          <a:xfrm>
            <a:off x="1828800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1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41B2C20-1D40-454F-A577-37B6AAEA2AE0}"/>
              </a:ext>
            </a:extLst>
          </p:cNvPr>
          <p:cNvSpPr txBox="1">
            <a:spLocks/>
          </p:cNvSpPr>
          <p:nvPr/>
        </p:nvSpPr>
        <p:spPr>
          <a:xfrm>
            <a:off x="2584424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Segundo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7867FE9-4C00-4F71-920B-0D9CAEE54C30}"/>
              </a:ext>
            </a:extLst>
          </p:cNvPr>
          <p:cNvSpPr txBox="1">
            <a:spLocks/>
          </p:cNvSpPr>
          <p:nvPr/>
        </p:nvSpPr>
        <p:spPr>
          <a:xfrm>
            <a:off x="1828800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2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8ADFEFFC-76B3-48B9-8FCB-EE4140BFD7D5}"/>
              </a:ext>
            </a:extLst>
          </p:cNvPr>
          <p:cNvSpPr txBox="1">
            <a:spLocks/>
          </p:cNvSpPr>
          <p:nvPr/>
        </p:nvSpPr>
        <p:spPr>
          <a:xfrm>
            <a:off x="2584424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Tercer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1DD5EC4-A97B-4C18-8328-7EE4E6735437}"/>
              </a:ext>
            </a:extLst>
          </p:cNvPr>
          <p:cNvSpPr txBox="1">
            <a:spLocks/>
          </p:cNvSpPr>
          <p:nvPr/>
        </p:nvSpPr>
        <p:spPr>
          <a:xfrm>
            <a:off x="1828800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3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F8142D09-0CA8-4C2F-A379-21D8503A16B8}"/>
              </a:ext>
            </a:extLst>
          </p:cNvPr>
          <p:cNvSpPr txBox="1">
            <a:spLocks/>
          </p:cNvSpPr>
          <p:nvPr/>
        </p:nvSpPr>
        <p:spPr>
          <a:xfrm>
            <a:off x="7065382" y="204626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Cuarto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EC94403-E3FC-4C60-8246-E9A43563AD2B}"/>
              </a:ext>
            </a:extLst>
          </p:cNvPr>
          <p:cNvSpPr txBox="1">
            <a:spLocks/>
          </p:cNvSpPr>
          <p:nvPr/>
        </p:nvSpPr>
        <p:spPr>
          <a:xfrm>
            <a:off x="6309758" y="200110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4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CD70F09F-64F7-4136-924D-781C946E2274}"/>
              </a:ext>
            </a:extLst>
          </p:cNvPr>
          <p:cNvSpPr txBox="1">
            <a:spLocks/>
          </p:cNvSpPr>
          <p:nvPr/>
        </p:nvSpPr>
        <p:spPr>
          <a:xfrm>
            <a:off x="7065382" y="3079151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Quinto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9F9D016-9660-4276-9869-7075DD351760}"/>
              </a:ext>
            </a:extLst>
          </p:cNvPr>
          <p:cNvSpPr txBox="1">
            <a:spLocks/>
          </p:cNvSpPr>
          <p:nvPr/>
        </p:nvSpPr>
        <p:spPr>
          <a:xfrm>
            <a:off x="6309758" y="3033995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5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F23C5731-BBF8-4AB5-AAAE-6BF9434FA321}"/>
              </a:ext>
            </a:extLst>
          </p:cNvPr>
          <p:cNvSpPr txBox="1">
            <a:spLocks/>
          </p:cNvSpPr>
          <p:nvPr/>
        </p:nvSpPr>
        <p:spPr>
          <a:xfrm>
            <a:off x="7065382" y="4117643"/>
            <a:ext cx="3150332" cy="84380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1800" dirty="0">
                <a:solidFill>
                  <a:schemeClr val="bg2"/>
                </a:solidFill>
                <a:latin typeface="Izmir-Medium" panose="02000603000000020004" pitchFamily="50" charset="0"/>
              </a:rPr>
              <a:t>Sexto tema</a:t>
            </a:r>
            <a:endParaRPr lang="en-US" sz="1800" dirty="0">
              <a:solidFill>
                <a:schemeClr val="bg2"/>
              </a:solidFill>
              <a:latin typeface="Izmir-Medium" panose="02000603000000020004" pitchFamily="50" charset="0"/>
            </a:endParaRP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6E49207C-DCE0-4BD0-83E6-8D93594BC0C0}"/>
              </a:ext>
            </a:extLst>
          </p:cNvPr>
          <p:cNvSpPr txBox="1">
            <a:spLocks/>
          </p:cNvSpPr>
          <p:nvPr/>
        </p:nvSpPr>
        <p:spPr>
          <a:xfrm>
            <a:off x="6309758" y="4072487"/>
            <a:ext cx="755624" cy="45997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3000" b="0" dirty="0">
                <a:solidFill>
                  <a:schemeClr val="accent4"/>
                </a:solidFill>
                <a:latin typeface="Plein Med" pitchFamily="50" charset="0"/>
              </a:rPr>
              <a:t>6</a:t>
            </a:r>
            <a:endParaRPr lang="en-US" sz="3000" b="0" dirty="0">
              <a:solidFill>
                <a:schemeClr val="accent4"/>
              </a:solidFill>
              <a:latin typeface="Plein Me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32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5408-64B0-49F3-933A-27C68A22EFB0}"/>
              </a:ext>
            </a:extLst>
          </p:cNvPr>
          <p:cNvSpPr txBox="1">
            <a:spLocks/>
          </p:cNvSpPr>
          <p:nvPr/>
        </p:nvSpPr>
        <p:spPr>
          <a:xfrm>
            <a:off x="4544130" y="2022525"/>
            <a:ext cx="4823066" cy="1805561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/>
              <a:t>Título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4A905B-5994-4038-8A85-A42D72F2D995}"/>
              </a:ext>
            </a:extLst>
          </p:cNvPr>
          <p:cNvSpPr txBox="1">
            <a:spLocks/>
          </p:cNvSpPr>
          <p:nvPr/>
        </p:nvSpPr>
        <p:spPr>
          <a:xfrm>
            <a:off x="4544130" y="4060169"/>
            <a:ext cx="4823066" cy="115764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2200" dirty="0">
                <a:latin typeface="Izmir-Medium" panose="02000603000000020004" pitchFamily="50" charset="0"/>
              </a:rPr>
              <a:t>Subtítulo</a:t>
            </a:r>
            <a:endParaRPr lang="en-US" sz="2200" dirty="0">
              <a:latin typeface="Izmir-Medium" panose="02000603000000020004" pitchFamily="50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BCB594-E98E-4E23-9999-763D22818B08}"/>
              </a:ext>
            </a:extLst>
          </p:cNvPr>
          <p:cNvSpPr txBox="1">
            <a:spLocks/>
          </p:cNvSpPr>
          <p:nvPr/>
        </p:nvSpPr>
        <p:spPr>
          <a:xfrm>
            <a:off x="2574098" y="1623439"/>
            <a:ext cx="1774833" cy="180556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14000" b="0" dirty="0">
                <a:solidFill>
                  <a:schemeClr val="accent2"/>
                </a:solidFill>
                <a:latin typeface="Plein Light" pitchFamily="50" charset="0"/>
              </a:rPr>
              <a:t>1</a:t>
            </a:r>
            <a:endParaRPr lang="en-US" sz="14000" b="0" dirty="0">
              <a:solidFill>
                <a:schemeClr val="accent2"/>
              </a:solidFill>
              <a:latin typeface="Plein Light" pitchFamily="50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2629A8B-26A5-430A-9199-9EF7A349C2C6}"/>
              </a:ext>
            </a:extLst>
          </p:cNvPr>
          <p:cNvSpPr txBox="1">
            <a:spLocks/>
          </p:cNvSpPr>
          <p:nvPr/>
        </p:nvSpPr>
        <p:spPr>
          <a:xfrm>
            <a:off x="4544130" y="4060169"/>
            <a:ext cx="4823066" cy="115764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accent3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r>
              <a:rPr lang="es-ES" sz="2200" dirty="0">
                <a:latin typeface="Izmir-Medium" panose="02000603000000020004" pitchFamily="50" charset="0"/>
              </a:rPr>
              <a:t>Subtítulo</a:t>
            </a:r>
            <a:endParaRPr lang="en-US" sz="2200" dirty="0">
              <a:latin typeface="Izmir-Medium" panose="02000603000000020004" pitchFamily="50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3E69EB-0929-4C3B-AB01-5B1DF4AB1CDE}"/>
              </a:ext>
            </a:extLst>
          </p:cNvPr>
          <p:cNvSpPr txBox="1">
            <a:spLocks/>
          </p:cNvSpPr>
          <p:nvPr/>
        </p:nvSpPr>
        <p:spPr>
          <a:xfrm>
            <a:off x="2574098" y="1623439"/>
            <a:ext cx="1774833" cy="1805561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bg2"/>
                </a:solidFill>
                <a:latin typeface="Plein" pitchFamily="50" charset="0"/>
                <a:ea typeface="+mj-ea"/>
                <a:cs typeface="+mj-cs"/>
              </a:defRPr>
            </a:lvl1pPr>
          </a:lstStyle>
          <a:p>
            <a:pPr algn="r"/>
            <a:r>
              <a:rPr lang="es-ES" sz="14000" b="0" dirty="0">
                <a:solidFill>
                  <a:schemeClr val="accent2"/>
                </a:solidFill>
                <a:latin typeface="Plein Light" pitchFamily="50" charset="0"/>
              </a:rPr>
              <a:t>1</a:t>
            </a:r>
            <a:endParaRPr lang="en-US" sz="14000" b="0" dirty="0">
              <a:solidFill>
                <a:schemeClr val="accent2"/>
              </a:solidFill>
              <a:latin typeface="Plein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18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F3C6F35-DA04-41EC-9948-3FB3DE6CD2D8}"/>
              </a:ext>
            </a:extLst>
          </p:cNvPr>
          <p:cNvSpPr txBox="1">
            <a:spLocks/>
          </p:cNvSpPr>
          <p:nvPr/>
        </p:nvSpPr>
        <p:spPr>
          <a:xfrm>
            <a:off x="1486469" y="2460404"/>
            <a:ext cx="9595513" cy="33537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242D5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238F902-2986-419F-B290-34A9D9B4CEA8}"/>
              </a:ext>
            </a:extLst>
          </p:cNvPr>
          <p:cNvSpPr txBox="1">
            <a:spLocks/>
          </p:cNvSpPr>
          <p:nvPr/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tx2"/>
                </a:solidFill>
                <a:latin typeface="Plein Black" pitchFamily="50" charset="0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0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8D1C1-60AC-4AE6-B69F-1F0C2F856619}"/>
              </a:ext>
            </a:extLst>
          </p:cNvPr>
          <p:cNvSpPr txBox="1">
            <a:spLocks/>
          </p:cNvSpPr>
          <p:nvPr/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tx2"/>
                </a:solidFill>
                <a:latin typeface="Plein Black" pitchFamily="50" charset="0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C3CDF7A-4396-4B6B-82F2-97C40AB3F094}"/>
              </a:ext>
            </a:extLst>
          </p:cNvPr>
          <p:cNvSpPr txBox="1"/>
          <p:nvPr/>
        </p:nvSpPr>
        <p:spPr>
          <a:xfrm>
            <a:off x="1486469" y="2369459"/>
            <a:ext cx="9102509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r>
              <a:rPr lang="es-ES" sz="1700" dirty="0" err="1"/>
              <a:t>Lorem</a:t>
            </a:r>
            <a:r>
              <a:rPr lang="es-ES" sz="1700" dirty="0"/>
              <a:t> </a:t>
            </a:r>
            <a:r>
              <a:rPr lang="es-ES" sz="1700" dirty="0" err="1"/>
              <a:t>ipsum</a:t>
            </a:r>
            <a:r>
              <a:rPr lang="es-ES" sz="1700" dirty="0"/>
              <a:t> dolor </a:t>
            </a:r>
            <a:r>
              <a:rPr lang="es-ES" sz="1700" dirty="0" err="1"/>
              <a:t>sit</a:t>
            </a:r>
            <a:r>
              <a:rPr lang="es-ES" sz="1700" dirty="0"/>
              <a:t> </a:t>
            </a:r>
            <a:r>
              <a:rPr lang="es-ES" sz="1700" dirty="0" err="1"/>
              <a:t>amet</a:t>
            </a:r>
            <a:r>
              <a:rPr lang="es-ES" sz="1700" dirty="0"/>
              <a:t>, </a:t>
            </a:r>
            <a:r>
              <a:rPr lang="es-ES" sz="1700" dirty="0" err="1"/>
              <a:t>consectetur</a:t>
            </a:r>
            <a:r>
              <a:rPr lang="es-ES" sz="1700" dirty="0"/>
              <a:t> </a:t>
            </a:r>
            <a:r>
              <a:rPr lang="es-ES" sz="1700" dirty="0" err="1"/>
              <a:t>adipiscing</a:t>
            </a:r>
            <a:r>
              <a:rPr lang="es-ES" sz="1700" dirty="0"/>
              <a:t> </a:t>
            </a:r>
            <a:r>
              <a:rPr lang="es-ES" sz="1700" dirty="0" err="1"/>
              <a:t>elit</a:t>
            </a:r>
            <a:r>
              <a:rPr lang="es-ES" sz="1700" dirty="0"/>
              <a:t>, sed do </a:t>
            </a:r>
            <a:r>
              <a:rPr lang="es-ES" sz="1700" dirty="0" err="1"/>
              <a:t>eiusmod</a:t>
            </a:r>
            <a:r>
              <a:rPr lang="es-ES" sz="1700" dirty="0"/>
              <a:t> </a:t>
            </a:r>
            <a:r>
              <a:rPr lang="es-ES" sz="1700" dirty="0" err="1"/>
              <a:t>tempor</a:t>
            </a:r>
            <a:r>
              <a:rPr lang="es-ES" sz="1700" dirty="0"/>
              <a:t> </a:t>
            </a:r>
            <a:r>
              <a:rPr lang="es-ES" sz="1700" dirty="0" err="1"/>
              <a:t>incididunt</a:t>
            </a:r>
            <a:r>
              <a:rPr lang="es-ES" sz="1700" dirty="0"/>
              <a:t> ut labore et </a:t>
            </a:r>
            <a:r>
              <a:rPr lang="es-ES" sz="1700" dirty="0" err="1"/>
              <a:t>dolore</a:t>
            </a:r>
            <a:r>
              <a:rPr lang="es-ES" sz="1700" dirty="0"/>
              <a:t> magna </a:t>
            </a:r>
            <a:r>
              <a:rPr lang="es-ES" sz="1700" dirty="0" err="1"/>
              <a:t>aliqua</a:t>
            </a:r>
            <a:r>
              <a:rPr lang="es-ES" sz="1700" dirty="0"/>
              <a:t>. Ut </a:t>
            </a:r>
            <a:r>
              <a:rPr lang="es-ES" sz="1700" dirty="0" err="1"/>
              <a:t>enim</a:t>
            </a:r>
            <a:r>
              <a:rPr lang="es-ES" sz="1700" dirty="0"/>
              <a:t> ad </a:t>
            </a:r>
            <a:r>
              <a:rPr lang="es-ES" sz="1700" dirty="0" err="1"/>
              <a:t>minim</a:t>
            </a:r>
            <a:r>
              <a:rPr lang="es-ES" sz="1700" dirty="0"/>
              <a:t> </a:t>
            </a:r>
            <a:r>
              <a:rPr lang="es-ES" sz="1700" dirty="0" err="1"/>
              <a:t>veniam</a:t>
            </a:r>
            <a:r>
              <a:rPr lang="es-ES" sz="1700" dirty="0"/>
              <a:t>, quis </a:t>
            </a:r>
            <a:r>
              <a:rPr lang="es-ES" sz="1700" dirty="0" err="1"/>
              <a:t>nostrud</a:t>
            </a:r>
            <a:r>
              <a:rPr lang="es-ES" sz="1700" dirty="0"/>
              <a:t> </a:t>
            </a:r>
            <a:r>
              <a:rPr lang="es-ES" sz="1700" dirty="0" err="1"/>
              <a:t>exercitation</a:t>
            </a:r>
            <a:r>
              <a:rPr lang="es-ES" sz="1700" dirty="0"/>
              <a:t> </a:t>
            </a:r>
            <a:r>
              <a:rPr lang="es-ES" sz="1700" dirty="0" err="1"/>
              <a:t>ullamco</a:t>
            </a:r>
            <a:r>
              <a:rPr lang="es-ES" sz="1700" dirty="0"/>
              <a:t> </a:t>
            </a:r>
            <a:r>
              <a:rPr lang="es-ES" sz="1700" dirty="0" err="1"/>
              <a:t>laboris</a:t>
            </a:r>
            <a:r>
              <a:rPr lang="es-ES" sz="1700" dirty="0"/>
              <a:t> </a:t>
            </a:r>
            <a:r>
              <a:rPr lang="es-ES" sz="1700" dirty="0" err="1"/>
              <a:t>nisi</a:t>
            </a:r>
            <a:r>
              <a:rPr lang="es-ES" sz="1700" dirty="0"/>
              <a:t> ut </a:t>
            </a:r>
            <a:r>
              <a:rPr lang="es-ES" sz="1700" dirty="0" err="1"/>
              <a:t>aliquip</a:t>
            </a:r>
            <a:r>
              <a:rPr lang="es-ES" sz="1700" dirty="0"/>
              <a:t> ex </a:t>
            </a:r>
            <a:r>
              <a:rPr lang="es-ES" sz="1700" dirty="0" err="1"/>
              <a:t>ea</a:t>
            </a:r>
            <a:r>
              <a:rPr lang="es-ES" sz="1700" dirty="0"/>
              <a:t> commodo </a:t>
            </a:r>
            <a:r>
              <a:rPr lang="es-ES" sz="1700" dirty="0" err="1"/>
              <a:t>consequat</a:t>
            </a:r>
            <a:r>
              <a:rPr lang="es-ES" sz="1700" dirty="0"/>
              <a:t>. </a:t>
            </a:r>
            <a:r>
              <a:rPr lang="es-ES" sz="1700" dirty="0" err="1"/>
              <a:t>Duis</a:t>
            </a:r>
            <a:r>
              <a:rPr lang="es-ES" sz="1700" dirty="0"/>
              <a:t> </a:t>
            </a:r>
            <a:r>
              <a:rPr lang="es-ES" sz="1700" dirty="0" err="1"/>
              <a:t>aute</a:t>
            </a:r>
            <a:r>
              <a:rPr lang="es-ES" sz="1700" dirty="0"/>
              <a:t> </a:t>
            </a:r>
            <a:r>
              <a:rPr lang="es-ES" sz="1700" dirty="0" err="1"/>
              <a:t>irure</a:t>
            </a:r>
            <a:r>
              <a:rPr lang="es-ES" sz="1700" dirty="0"/>
              <a:t> dolor in </a:t>
            </a:r>
            <a:r>
              <a:rPr lang="es-ES" sz="1700" dirty="0" err="1"/>
              <a:t>reprehenderit</a:t>
            </a:r>
            <a:r>
              <a:rPr lang="es-ES" sz="1700" dirty="0"/>
              <a:t> in </a:t>
            </a:r>
            <a:r>
              <a:rPr lang="es-ES" sz="1700" dirty="0" err="1"/>
              <a:t>voluptate</a:t>
            </a:r>
            <a:r>
              <a:rPr lang="es-ES" sz="1700" dirty="0"/>
              <a:t> </a:t>
            </a:r>
            <a:r>
              <a:rPr lang="es-ES" sz="1700" dirty="0" err="1"/>
              <a:t>velit</a:t>
            </a:r>
            <a:r>
              <a:rPr lang="es-ES" sz="1700" dirty="0"/>
              <a:t> </a:t>
            </a:r>
            <a:r>
              <a:rPr lang="es-ES" sz="1700" dirty="0" err="1"/>
              <a:t>esse</a:t>
            </a:r>
            <a:r>
              <a:rPr lang="es-ES" sz="1700" dirty="0"/>
              <a:t> </a:t>
            </a:r>
            <a:r>
              <a:rPr lang="es-ES" sz="1700" dirty="0" err="1"/>
              <a:t>cillum</a:t>
            </a:r>
            <a:r>
              <a:rPr lang="es-ES" sz="1700" dirty="0"/>
              <a:t> </a:t>
            </a:r>
            <a:r>
              <a:rPr lang="es-ES" sz="1700" dirty="0" err="1"/>
              <a:t>dolore</a:t>
            </a:r>
            <a:r>
              <a:rPr lang="es-ES" sz="1700" dirty="0"/>
              <a:t> </a:t>
            </a:r>
            <a:r>
              <a:rPr lang="es-ES" sz="1700" dirty="0" err="1"/>
              <a:t>eu</a:t>
            </a:r>
            <a:r>
              <a:rPr lang="es-ES" sz="1700" dirty="0"/>
              <a:t> </a:t>
            </a:r>
            <a:r>
              <a:rPr lang="es-ES" sz="1700" dirty="0" err="1"/>
              <a:t>fugiat</a:t>
            </a:r>
            <a:r>
              <a:rPr lang="es-ES" sz="1700" dirty="0"/>
              <a:t> </a:t>
            </a:r>
            <a:r>
              <a:rPr lang="es-ES" sz="1700" dirty="0" err="1"/>
              <a:t>nulla</a:t>
            </a:r>
            <a:r>
              <a:rPr lang="es-ES" sz="1700" dirty="0"/>
              <a:t> </a:t>
            </a:r>
            <a:r>
              <a:rPr lang="es-ES" sz="1700" dirty="0" err="1"/>
              <a:t>pariatur</a:t>
            </a:r>
            <a:r>
              <a:rPr lang="es-ES" sz="1700" dirty="0"/>
              <a:t>. </a:t>
            </a:r>
            <a:r>
              <a:rPr lang="es-ES" sz="1700" dirty="0" err="1"/>
              <a:t>Excepteur</a:t>
            </a:r>
            <a:r>
              <a:rPr lang="es-ES" sz="1700" dirty="0"/>
              <a:t> </a:t>
            </a:r>
            <a:r>
              <a:rPr lang="es-ES" sz="1700" dirty="0" err="1"/>
              <a:t>sint</a:t>
            </a:r>
            <a:r>
              <a:rPr lang="es-ES" sz="1700" dirty="0"/>
              <a:t> </a:t>
            </a:r>
            <a:r>
              <a:rPr lang="es-ES" sz="1700" dirty="0" err="1"/>
              <a:t>occaecat</a:t>
            </a:r>
            <a:r>
              <a:rPr lang="es-ES" sz="1700" dirty="0"/>
              <a:t> </a:t>
            </a:r>
            <a:r>
              <a:rPr lang="es-ES" sz="1700" dirty="0" err="1"/>
              <a:t>cupidatat</a:t>
            </a:r>
            <a:r>
              <a:rPr lang="es-ES" sz="1700" dirty="0"/>
              <a:t> non </a:t>
            </a:r>
            <a:r>
              <a:rPr lang="es-ES" sz="1700" dirty="0" err="1"/>
              <a:t>proident</a:t>
            </a:r>
            <a:r>
              <a:rPr lang="es-ES" sz="1700" dirty="0"/>
              <a:t>, sunt in culpa qui </a:t>
            </a:r>
            <a:r>
              <a:rPr lang="es-ES" sz="1700" dirty="0" err="1"/>
              <a:t>officia</a:t>
            </a:r>
            <a:r>
              <a:rPr lang="es-ES" sz="1700" dirty="0"/>
              <a:t> </a:t>
            </a:r>
            <a:r>
              <a:rPr lang="es-ES" sz="1700" dirty="0" err="1"/>
              <a:t>deserunt</a:t>
            </a:r>
            <a:r>
              <a:rPr lang="es-ES" sz="1700" dirty="0"/>
              <a:t> </a:t>
            </a:r>
            <a:r>
              <a:rPr lang="es-ES" sz="1700" dirty="0" err="1"/>
              <a:t>mollit</a:t>
            </a:r>
            <a:r>
              <a:rPr lang="es-ES" sz="1700" dirty="0"/>
              <a:t> </a:t>
            </a:r>
            <a:r>
              <a:rPr lang="es-ES" sz="1700" dirty="0" err="1"/>
              <a:t>anim</a:t>
            </a:r>
            <a:r>
              <a:rPr lang="es-ES" sz="1700" dirty="0"/>
              <a:t> id </a:t>
            </a:r>
            <a:r>
              <a:rPr lang="es-ES" sz="1700" dirty="0" err="1"/>
              <a:t>est</a:t>
            </a:r>
            <a:r>
              <a:rPr lang="es-ES" sz="1700" dirty="0"/>
              <a:t> </a:t>
            </a:r>
            <a:r>
              <a:rPr lang="es-ES" sz="1700" dirty="0" err="1"/>
              <a:t>laborum</a:t>
            </a:r>
            <a:r>
              <a:rPr lang="es-ES" sz="1700" dirty="0"/>
              <a:t>.</a:t>
            </a:r>
          </a:p>
          <a:p>
            <a:pPr lvl="0">
              <a:spcBef>
                <a:spcPts val="900"/>
              </a:spcBef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2540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97C21F-C636-4A95-B643-ED660A8E25A2}"/>
              </a:ext>
            </a:extLst>
          </p:cNvPr>
          <p:cNvSpPr txBox="1">
            <a:spLocks/>
          </p:cNvSpPr>
          <p:nvPr/>
        </p:nvSpPr>
        <p:spPr>
          <a:xfrm>
            <a:off x="1486470" y="1043896"/>
            <a:ext cx="7834951" cy="132556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kern="1200">
                <a:solidFill>
                  <a:schemeClr val="tx2"/>
                </a:solidFill>
                <a:latin typeface="Plein Black" pitchFamily="50" charset="0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D6361DD-4F3C-4BB3-88D8-916387BCBDEB}"/>
              </a:ext>
            </a:extLst>
          </p:cNvPr>
          <p:cNvSpPr txBox="1"/>
          <p:nvPr/>
        </p:nvSpPr>
        <p:spPr>
          <a:xfrm>
            <a:off x="1486469" y="2554762"/>
            <a:ext cx="4248287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2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F0488A5-6194-4BEC-ADA2-F3A62432B882}"/>
              </a:ext>
            </a:extLst>
          </p:cNvPr>
          <p:cNvSpPr txBox="1"/>
          <p:nvPr/>
        </p:nvSpPr>
        <p:spPr>
          <a:xfrm>
            <a:off x="6045856" y="2554762"/>
            <a:ext cx="4248287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2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/>
              <a:t>Haga clic para modificar los estilos de texto del patrón.</a:t>
            </a:r>
          </a:p>
        </p:txBody>
      </p:sp>
    </p:spTree>
    <p:extLst>
      <p:ext uri="{BB962C8B-B14F-4D97-AF65-F5344CB8AC3E}">
        <p14:creationId xmlns:p14="http://schemas.microsoft.com/office/powerpoint/2010/main" val="4074111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C770BFB-E232-4063-83FB-9C804F5BF500}"/>
              </a:ext>
            </a:extLst>
          </p:cNvPr>
          <p:cNvSpPr txBox="1"/>
          <p:nvPr/>
        </p:nvSpPr>
        <p:spPr>
          <a:xfrm>
            <a:off x="1450976" y="1052513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1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65EF3B8-E877-4EB1-9D1C-9D05989C97F1}"/>
              </a:ext>
            </a:extLst>
          </p:cNvPr>
          <p:cNvSpPr txBox="1"/>
          <p:nvPr/>
        </p:nvSpPr>
        <p:spPr>
          <a:xfrm>
            <a:off x="4583643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accent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C043782-507C-471C-9A86-C10C2FAE58EB}"/>
              </a:ext>
            </a:extLst>
          </p:cNvPr>
          <p:cNvSpPr txBox="1"/>
          <p:nvPr/>
        </p:nvSpPr>
        <p:spPr>
          <a:xfrm>
            <a:off x="7716310" y="1049515"/>
            <a:ext cx="280493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000" b="1" dirty="0">
                <a:solidFill>
                  <a:schemeClr val="tx2"/>
                </a:solidFill>
                <a:latin typeface="Intro Bold" panose="02000000000000000000" pitchFamily="50" charset="0"/>
              </a:rPr>
              <a:t>Haga clic para modificar los estilos de texto del patrón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6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064429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AA646D3-4B92-4F22-B422-C83CDF76A793}"/>
              </a:ext>
            </a:extLst>
          </p:cNvPr>
          <p:cNvSpPr txBox="1"/>
          <p:nvPr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75B13B5-AF06-40B1-8131-83DC91A327AE}"/>
              </a:ext>
            </a:extLst>
          </p:cNvPr>
          <p:cNvSpPr txBox="1"/>
          <p:nvPr/>
        </p:nvSpPr>
        <p:spPr>
          <a:xfrm>
            <a:off x="1450975" y="2096561"/>
            <a:ext cx="3157890" cy="3174885"/>
          </a:xfrm>
          <a:prstGeom prst="rect">
            <a:avLst/>
          </a:prstGeom>
          <a:solidFill>
            <a:schemeClr val="accent4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BE4FF44-5C82-4C9D-AC01-A7EBE908C571}"/>
              </a:ext>
            </a:extLst>
          </p:cNvPr>
          <p:cNvSpPr txBox="1"/>
          <p:nvPr/>
        </p:nvSpPr>
        <p:spPr>
          <a:xfrm>
            <a:off x="4599076" y="2096561"/>
            <a:ext cx="3157890" cy="3174885"/>
          </a:xfrm>
          <a:prstGeom prst="rect">
            <a:avLst/>
          </a:prstGeom>
          <a:solidFill>
            <a:schemeClr val="accent3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CA36781-90C5-4C36-9F50-3767E4FCBAA9}"/>
              </a:ext>
            </a:extLst>
          </p:cNvPr>
          <p:cNvSpPr txBox="1"/>
          <p:nvPr/>
        </p:nvSpPr>
        <p:spPr>
          <a:xfrm>
            <a:off x="7747177" y="2096561"/>
            <a:ext cx="3157890" cy="3174885"/>
          </a:xfrm>
          <a:prstGeom prst="rect">
            <a:avLst/>
          </a:prstGeom>
          <a:solidFill>
            <a:schemeClr val="bg2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>
                <a:latin typeface="Izmir-Heavy" panose="02000503000000020004" pitchFamily="50" charset="0"/>
              </a:rPr>
              <a:t>Haga clic para modificar los estilos de texto del patrón.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Heavy" panose="02000503000000020004" pitchFamily="50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4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BF2AB1-7A96-4C56-8755-E6297D6C697D}"/>
              </a:ext>
            </a:extLst>
          </p:cNvPr>
          <p:cNvSpPr txBox="1"/>
          <p:nvPr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B137A5-917D-4F24-8971-5483DFFAB112}"/>
              </a:ext>
            </a:extLst>
          </p:cNvPr>
          <p:cNvSpPr txBox="1"/>
          <p:nvPr/>
        </p:nvSpPr>
        <p:spPr>
          <a:xfrm>
            <a:off x="1450975" y="2096561"/>
            <a:ext cx="3157890" cy="3174885"/>
          </a:xfrm>
          <a:prstGeom prst="rect">
            <a:avLst/>
          </a:prstGeom>
          <a:solidFill>
            <a:schemeClr val="accent4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66CD7A8-DC63-4951-B34E-1B826B1B8DCC}"/>
              </a:ext>
            </a:extLst>
          </p:cNvPr>
          <p:cNvSpPr txBox="1"/>
          <p:nvPr/>
        </p:nvSpPr>
        <p:spPr>
          <a:xfrm>
            <a:off x="4599076" y="2096561"/>
            <a:ext cx="3157890" cy="3174885"/>
          </a:xfrm>
          <a:prstGeom prst="rect">
            <a:avLst/>
          </a:prstGeom>
          <a:solidFill>
            <a:schemeClr val="accent3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Regular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A1CAA1D-451D-4C2A-B825-0E69E8E796A9}"/>
              </a:ext>
            </a:extLst>
          </p:cNvPr>
          <p:cNvSpPr txBox="1"/>
          <p:nvPr/>
        </p:nvSpPr>
        <p:spPr>
          <a:xfrm>
            <a:off x="7747177" y="2096561"/>
            <a:ext cx="3157890" cy="3174885"/>
          </a:xfrm>
          <a:prstGeom prst="rect">
            <a:avLst/>
          </a:prstGeom>
          <a:solidFill>
            <a:schemeClr val="bg2"/>
          </a:solidFill>
        </p:spPr>
        <p:txBody>
          <a:bodyPr wrap="square" lIns="180000" tIns="180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>
                <a:latin typeface="Izmir-Heavy" panose="02000503000000020004" pitchFamily="50" charset="0"/>
              </a:rPr>
              <a:t>Haga clic para modificar los estilos de texto del patrón.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rgbClr val="000841"/>
              </a:solidFill>
              <a:effectLst/>
              <a:uLnTx/>
              <a:uFillTx/>
              <a:latin typeface="Izmir-Heavy" panose="02000503000000020004" pitchFamily="50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Regular"/>
                <a:ea typeface="+mn-ea"/>
                <a:cs typeface="+mn-cs"/>
              </a:rPr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400" dirty="0"/>
              <a:t>Haga clic para modificar los estilos de texto del patrón.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116677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85B10E2-0C38-443C-8812-ECA6178AA0EA}"/>
              </a:ext>
            </a:extLst>
          </p:cNvPr>
          <p:cNvSpPr txBox="1"/>
          <p:nvPr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A011BCE-F7F6-4D26-A6F8-93B8C7ECF292}"/>
              </a:ext>
            </a:extLst>
          </p:cNvPr>
          <p:cNvSpPr txBox="1"/>
          <p:nvPr/>
        </p:nvSpPr>
        <p:spPr>
          <a:xfrm>
            <a:off x="1450975" y="2171085"/>
            <a:ext cx="2477558" cy="433553"/>
          </a:xfrm>
          <a:prstGeom prst="rect">
            <a:avLst/>
          </a:prstGeom>
          <a:solidFill>
            <a:schemeClr val="accent4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399A75-A904-4900-9482-08E384BE8A2A}"/>
              </a:ext>
            </a:extLst>
          </p:cNvPr>
          <p:cNvSpPr txBox="1"/>
          <p:nvPr/>
        </p:nvSpPr>
        <p:spPr>
          <a:xfrm>
            <a:off x="1450975" y="2733051"/>
            <a:ext cx="2477558" cy="433553"/>
          </a:xfrm>
          <a:prstGeom prst="rect">
            <a:avLst/>
          </a:prstGeom>
          <a:solidFill>
            <a:schemeClr val="accent3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01C0DDA-F23A-46FC-8F40-48FF6EA43223}"/>
              </a:ext>
            </a:extLst>
          </p:cNvPr>
          <p:cNvSpPr txBox="1"/>
          <p:nvPr/>
        </p:nvSpPr>
        <p:spPr>
          <a:xfrm>
            <a:off x="1450975" y="3286747"/>
            <a:ext cx="2477558" cy="433553"/>
          </a:xfrm>
          <a:prstGeom prst="rect">
            <a:avLst/>
          </a:prstGeom>
          <a:solidFill>
            <a:schemeClr val="accent2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5889F93-ECD0-4D90-955D-117DBCBCAB73}"/>
              </a:ext>
            </a:extLst>
          </p:cNvPr>
          <p:cNvSpPr txBox="1"/>
          <p:nvPr/>
        </p:nvSpPr>
        <p:spPr>
          <a:xfrm>
            <a:off x="1450975" y="3848713"/>
            <a:ext cx="2477558" cy="433553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38D5004-9AF9-4C6A-9790-3EBAADAE0AA6}"/>
              </a:ext>
            </a:extLst>
          </p:cNvPr>
          <p:cNvSpPr txBox="1"/>
          <p:nvPr/>
        </p:nvSpPr>
        <p:spPr>
          <a:xfrm>
            <a:off x="1450975" y="4368544"/>
            <a:ext cx="2477558" cy="433553"/>
          </a:xfrm>
          <a:prstGeom prst="rect">
            <a:avLst/>
          </a:prstGeom>
          <a:solidFill>
            <a:schemeClr val="accent5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3C8D990-685D-453C-AE17-0A4F349B63E0}"/>
              </a:ext>
            </a:extLst>
          </p:cNvPr>
          <p:cNvSpPr txBox="1"/>
          <p:nvPr/>
        </p:nvSpPr>
        <p:spPr>
          <a:xfrm>
            <a:off x="1450975" y="4930510"/>
            <a:ext cx="2477558" cy="433553"/>
          </a:xfrm>
          <a:prstGeom prst="rect">
            <a:avLst/>
          </a:prstGeom>
          <a:solidFill>
            <a:schemeClr val="accent6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36A35E-257A-484F-AF4B-4CB787F4D79B}"/>
              </a:ext>
            </a:extLst>
          </p:cNvPr>
          <p:cNvSpPr txBox="1"/>
          <p:nvPr/>
        </p:nvSpPr>
        <p:spPr>
          <a:xfrm>
            <a:off x="5142441" y="2171085"/>
            <a:ext cx="2477558" cy="40277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35E58F9-D170-4C9D-AFED-2629FC8CB862}"/>
              </a:ext>
            </a:extLst>
          </p:cNvPr>
          <p:cNvSpPr txBox="1"/>
          <p:nvPr/>
        </p:nvSpPr>
        <p:spPr>
          <a:xfrm>
            <a:off x="5142441" y="2729879"/>
            <a:ext cx="2477558" cy="402775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3988936-ABD4-4A27-9490-23343EC62A52}"/>
              </a:ext>
            </a:extLst>
          </p:cNvPr>
          <p:cNvSpPr txBox="1"/>
          <p:nvPr/>
        </p:nvSpPr>
        <p:spPr>
          <a:xfrm>
            <a:off x="5142441" y="3286747"/>
            <a:ext cx="2477558" cy="402775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2E92AC2-4D1B-4A9B-ABEB-68FD07903C39}"/>
              </a:ext>
            </a:extLst>
          </p:cNvPr>
          <p:cNvSpPr txBox="1"/>
          <p:nvPr/>
        </p:nvSpPr>
        <p:spPr>
          <a:xfrm>
            <a:off x="5142441" y="3845541"/>
            <a:ext cx="2477558" cy="402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E9DB112-DB1A-4BE3-B11F-860DF8F7C90D}"/>
              </a:ext>
            </a:extLst>
          </p:cNvPr>
          <p:cNvSpPr txBox="1"/>
          <p:nvPr/>
        </p:nvSpPr>
        <p:spPr>
          <a:xfrm>
            <a:off x="5142441" y="4368544"/>
            <a:ext cx="2477558" cy="402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4B9220C-1586-472E-8711-9E64565A427D}"/>
              </a:ext>
            </a:extLst>
          </p:cNvPr>
          <p:cNvSpPr txBox="1"/>
          <p:nvPr/>
        </p:nvSpPr>
        <p:spPr>
          <a:xfrm>
            <a:off x="5142441" y="4927338"/>
            <a:ext cx="2477558" cy="40277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B7C4651-E802-401D-BA24-C58A7C7CCE83}"/>
              </a:ext>
            </a:extLst>
          </p:cNvPr>
          <p:cNvCxnSpPr>
            <a:cxnSpLocks/>
          </p:cNvCxnSpPr>
          <p:nvPr/>
        </p:nvCxnSpPr>
        <p:spPr>
          <a:xfrm>
            <a:off x="4058048" y="2415822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95EE8356-A821-40EF-A237-4A81C9E16505}"/>
              </a:ext>
            </a:extLst>
          </p:cNvPr>
          <p:cNvCxnSpPr>
            <a:cxnSpLocks/>
          </p:cNvCxnSpPr>
          <p:nvPr/>
        </p:nvCxnSpPr>
        <p:spPr>
          <a:xfrm>
            <a:off x="4058048" y="2939524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A268AE4-7976-4699-9125-55D457AF6F0B}"/>
              </a:ext>
            </a:extLst>
          </p:cNvPr>
          <p:cNvCxnSpPr>
            <a:cxnSpLocks/>
          </p:cNvCxnSpPr>
          <p:nvPr/>
        </p:nvCxnSpPr>
        <p:spPr>
          <a:xfrm>
            <a:off x="4058048" y="349647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B4ADCE18-0139-4C84-9BED-84FBB9EA71A3}"/>
              </a:ext>
            </a:extLst>
          </p:cNvPr>
          <p:cNvCxnSpPr>
            <a:cxnSpLocks/>
          </p:cNvCxnSpPr>
          <p:nvPr/>
        </p:nvCxnSpPr>
        <p:spPr>
          <a:xfrm>
            <a:off x="4058048" y="402017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6FEBCB99-93C5-47AB-9185-315CF37369DD}"/>
              </a:ext>
            </a:extLst>
          </p:cNvPr>
          <p:cNvCxnSpPr>
            <a:cxnSpLocks/>
          </p:cNvCxnSpPr>
          <p:nvPr/>
        </p:nvCxnSpPr>
        <p:spPr>
          <a:xfrm>
            <a:off x="4058048" y="459375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165D6AF-674D-4A13-9CD7-9BF335A0454E}"/>
              </a:ext>
            </a:extLst>
          </p:cNvPr>
          <p:cNvCxnSpPr>
            <a:cxnSpLocks/>
          </p:cNvCxnSpPr>
          <p:nvPr/>
        </p:nvCxnSpPr>
        <p:spPr>
          <a:xfrm>
            <a:off x="4058048" y="511745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: angular 20">
            <a:extLst>
              <a:ext uri="{FF2B5EF4-FFF2-40B4-BE49-F238E27FC236}">
                <a16:creationId xmlns:a16="http://schemas.microsoft.com/office/drawing/2014/main" id="{4A79EEBA-9524-4713-B4CA-52D502992273}"/>
              </a:ext>
            </a:extLst>
          </p:cNvPr>
          <p:cNvCxnSpPr>
            <a:cxnSpLocks/>
          </p:cNvCxnSpPr>
          <p:nvPr/>
        </p:nvCxnSpPr>
        <p:spPr>
          <a:xfrm>
            <a:off x="7794816" y="2418358"/>
            <a:ext cx="2078181" cy="1950186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C0CC279D-0E2E-44FB-ABA8-01F800E3A42D}"/>
              </a:ext>
            </a:extLst>
          </p:cNvPr>
          <p:cNvCxnSpPr>
            <a:cxnSpLocks/>
          </p:cNvCxnSpPr>
          <p:nvPr/>
        </p:nvCxnSpPr>
        <p:spPr>
          <a:xfrm>
            <a:off x="7794816" y="4569931"/>
            <a:ext cx="1464053" cy="558794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8EB30CB-9836-4B64-BE28-4430F8367919}"/>
              </a:ext>
            </a:extLst>
          </p:cNvPr>
          <p:cNvSpPr txBox="1"/>
          <p:nvPr/>
        </p:nvSpPr>
        <p:spPr>
          <a:xfrm>
            <a:off x="1450975" y="1052513"/>
            <a:ext cx="8663869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900"/>
              </a:spcBef>
            </a:pPr>
            <a:r>
              <a:rPr lang="es-ES" sz="2400" dirty="0">
                <a:solidFill>
                  <a:schemeClr val="accent1"/>
                </a:solidFill>
                <a:latin typeface="Izmir-Extrabold" panose="02000503000000020004" pitchFamily="50" charset="0"/>
              </a:rPr>
              <a:t>Haga clic para modificar los estilos de texto del patrón</a:t>
            </a:r>
            <a:endParaRPr lang="es-ES" sz="2200" dirty="0">
              <a:latin typeface="Izmir-Extrabold" panose="02000503000000020004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2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14C3263-B50B-4E2F-A9B8-1F2482598C01}"/>
              </a:ext>
            </a:extLst>
          </p:cNvPr>
          <p:cNvSpPr txBox="1"/>
          <p:nvPr/>
        </p:nvSpPr>
        <p:spPr>
          <a:xfrm>
            <a:off x="1450975" y="2171085"/>
            <a:ext cx="2477558" cy="433553"/>
          </a:xfrm>
          <a:prstGeom prst="rect">
            <a:avLst/>
          </a:prstGeom>
          <a:solidFill>
            <a:schemeClr val="accent4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838791E-B5A4-4C38-A2C1-F69E7E14EEFA}"/>
              </a:ext>
            </a:extLst>
          </p:cNvPr>
          <p:cNvSpPr txBox="1"/>
          <p:nvPr/>
        </p:nvSpPr>
        <p:spPr>
          <a:xfrm>
            <a:off x="1450975" y="2733051"/>
            <a:ext cx="2477558" cy="433553"/>
          </a:xfrm>
          <a:prstGeom prst="rect">
            <a:avLst/>
          </a:prstGeom>
          <a:solidFill>
            <a:schemeClr val="accent3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91D38D4-A18F-435B-A064-4E41D304F5F3}"/>
              </a:ext>
            </a:extLst>
          </p:cNvPr>
          <p:cNvSpPr txBox="1"/>
          <p:nvPr/>
        </p:nvSpPr>
        <p:spPr>
          <a:xfrm>
            <a:off x="1450975" y="3286747"/>
            <a:ext cx="2477558" cy="433553"/>
          </a:xfrm>
          <a:prstGeom prst="rect">
            <a:avLst/>
          </a:prstGeom>
          <a:solidFill>
            <a:schemeClr val="accent2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FC4043A-6D0E-4422-A30D-89B84A0221C6}"/>
              </a:ext>
            </a:extLst>
          </p:cNvPr>
          <p:cNvSpPr txBox="1"/>
          <p:nvPr/>
        </p:nvSpPr>
        <p:spPr>
          <a:xfrm>
            <a:off x="1450975" y="3848713"/>
            <a:ext cx="2477558" cy="433553"/>
          </a:xfrm>
          <a:prstGeom prst="rect">
            <a:avLst/>
          </a:prstGeom>
          <a:solidFill>
            <a:schemeClr val="accent1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AA39672-FD2B-4B16-9569-3B352525CEAE}"/>
              </a:ext>
            </a:extLst>
          </p:cNvPr>
          <p:cNvSpPr txBox="1"/>
          <p:nvPr/>
        </p:nvSpPr>
        <p:spPr>
          <a:xfrm>
            <a:off x="1450975" y="4368544"/>
            <a:ext cx="2477558" cy="433553"/>
          </a:xfrm>
          <a:prstGeom prst="rect">
            <a:avLst/>
          </a:prstGeom>
          <a:solidFill>
            <a:schemeClr val="accent5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2E155BA-537F-4061-B27F-19385BEF4C25}"/>
              </a:ext>
            </a:extLst>
          </p:cNvPr>
          <p:cNvSpPr txBox="1"/>
          <p:nvPr/>
        </p:nvSpPr>
        <p:spPr>
          <a:xfrm>
            <a:off x="1450975" y="4930510"/>
            <a:ext cx="2477558" cy="433553"/>
          </a:xfrm>
          <a:prstGeom prst="rect">
            <a:avLst/>
          </a:prstGeom>
          <a:solidFill>
            <a:schemeClr val="accent6"/>
          </a:solidFill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Heavy" panose="020005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E9DEB49-7030-4712-872A-3BBD62BACCE7}"/>
              </a:ext>
            </a:extLst>
          </p:cNvPr>
          <p:cNvSpPr txBox="1"/>
          <p:nvPr/>
        </p:nvSpPr>
        <p:spPr>
          <a:xfrm>
            <a:off x="5142441" y="2171085"/>
            <a:ext cx="2477558" cy="40277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9FEC300-749F-4071-8251-5F86236934EF}"/>
              </a:ext>
            </a:extLst>
          </p:cNvPr>
          <p:cNvSpPr txBox="1"/>
          <p:nvPr/>
        </p:nvSpPr>
        <p:spPr>
          <a:xfrm>
            <a:off x="5142441" y="2729879"/>
            <a:ext cx="2477558" cy="402775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593F828-1D32-4B44-BFFE-9C3ACF56E0BB}"/>
              </a:ext>
            </a:extLst>
          </p:cNvPr>
          <p:cNvSpPr txBox="1"/>
          <p:nvPr/>
        </p:nvSpPr>
        <p:spPr>
          <a:xfrm>
            <a:off x="5142441" y="3286747"/>
            <a:ext cx="2477558" cy="402775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56D044A-3AF3-4F77-BA54-C68BEC749F16}"/>
              </a:ext>
            </a:extLst>
          </p:cNvPr>
          <p:cNvSpPr txBox="1"/>
          <p:nvPr/>
        </p:nvSpPr>
        <p:spPr>
          <a:xfrm>
            <a:off x="5142441" y="3845541"/>
            <a:ext cx="2477558" cy="40277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F9102C9-5C42-471E-A655-A78A5782D992}"/>
              </a:ext>
            </a:extLst>
          </p:cNvPr>
          <p:cNvSpPr txBox="1"/>
          <p:nvPr/>
        </p:nvSpPr>
        <p:spPr>
          <a:xfrm>
            <a:off x="5142441" y="4368544"/>
            <a:ext cx="2477558" cy="402775"/>
          </a:xfrm>
          <a:prstGeom prst="rect">
            <a:avLst/>
          </a:prstGeom>
          <a:noFill/>
          <a:ln w="19050">
            <a:solidFill>
              <a:schemeClr val="accent5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43189B54-D6A9-4E40-85F1-F33B8C0EDBFF}"/>
              </a:ext>
            </a:extLst>
          </p:cNvPr>
          <p:cNvSpPr txBox="1"/>
          <p:nvPr/>
        </p:nvSpPr>
        <p:spPr>
          <a:xfrm>
            <a:off x="5142441" y="4927338"/>
            <a:ext cx="2477558" cy="40277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lIns="108000" tIns="108000" rIns="108000" bIns="10800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200" b="0" i="0" u="none" strike="noStrike" kern="1200" cap="none" spc="0" normalizeH="0" baseline="0" noProof="0" dirty="0">
                <a:ln>
                  <a:noFill/>
                </a:ln>
                <a:solidFill>
                  <a:srgbClr val="000841"/>
                </a:solidFill>
                <a:effectLst/>
                <a:uLnTx/>
                <a:uFillTx/>
                <a:latin typeface="Izmir-Medium" panose="02000603000000020004" pitchFamily="50" charset="0"/>
                <a:ea typeface="+mn-ea"/>
                <a:cs typeface="+mn-cs"/>
              </a:rPr>
              <a:t>Haga clic para modificar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31ECD804-DEF3-49B3-A665-CEDA9469E2DB}"/>
              </a:ext>
            </a:extLst>
          </p:cNvPr>
          <p:cNvCxnSpPr>
            <a:cxnSpLocks/>
          </p:cNvCxnSpPr>
          <p:nvPr/>
        </p:nvCxnSpPr>
        <p:spPr>
          <a:xfrm>
            <a:off x="4058048" y="2415822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B5747C6-69A1-4301-97AA-CA5F2C0A331F}"/>
              </a:ext>
            </a:extLst>
          </p:cNvPr>
          <p:cNvCxnSpPr>
            <a:cxnSpLocks/>
          </p:cNvCxnSpPr>
          <p:nvPr/>
        </p:nvCxnSpPr>
        <p:spPr>
          <a:xfrm>
            <a:off x="4058048" y="2939524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72147EEF-223C-4639-8D30-75B41709965A}"/>
              </a:ext>
            </a:extLst>
          </p:cNvPr>
          <p:cNvCxnSpPr>
            <a:cxnSpLocks/>
          </p:cNvCxnSpPr>
          <p:nvPr/>
        </p:nvCxnSpPr>
        <p:spPr>
          <a:xfrm>
            <a:off x="4058048" y="349647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C1033A10-67B1-43A1-8C2E-44D6842FBEDC}"/>
              </a:ext>
            </a:extLst>
          </p:cNvPr>
          <p:cNvCxnSpPr>
            <a:cxnSpLocks/>
          </p:cNvCxnSpPr>
          <p:nvPr/>
        </p:nvCxnSpPr>
        <p:spPr>
          <a:xfrm>
            <a:off x="4058048" y="402017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FFBD91E6-E566-4562-BD01-3CAC70E47FD3}"/>
              </a:ext>
            </a:extLst>
          </p:cNvPr>
          <p:cNvCxnSpPr>
            <a:cxnSpLocks/>
          </p:cNvCxnSpPr>
          <p:nvPr/>
        </p:nvCxnSpPr>
        <p:spPr>
          <a:xfrm>
            <a:off x="4058048" y="4593756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F7FCF4C-D01A-496C-B2D1-25EFF4B958FC}"/>
              </a:ext>
            </a:extLst>
          </p:cNvPr>
          <p:cNvCxnSpPr>
            <a:cxnSpLocks/>
          </p:cNvCxnSpPr>
          <p:nvPr/>
        </p:nvCxnSpPr>
        <p:spPr>
          <a:xfrm>
            <a:off x="4058048" y="5117458"/>
            <a:ext cx="982134" cy="0"/>
          </a:xfrm>
          <a:prstGeom prst="straightConnector1">
            <a:avLst/>
          </a:prstGeom>
          <a:ln w="19050">
            <a:solidFill>
              <a:schemeClr val="tx2"/>
            </a:solidFill>
            <a:round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: angular 41">
            <a:extLst>
              <a:ext uri="{FF2B5EF4-FFF2-40B4-BE49-F238E27FC236}">
                <a16:creationId xmlns:a16="http://schemas.microsoft.com/office/drawing/2014/main" id="{54E80FDE-0AE5-4B76-8109-19444CAEB37D}"/>
              </a:ext>
            </a:extLst>
          </p:cNvPr>
          <p:cNvCxnSpPr>
            <a:cxnSpLocks/>
          </p:cNvCxnSpPr>
          <p:nvPr/>
        </p:nvCxnSpPr>
        <p:spPr>
          <a:xfrm>
            <a:off x="7794816" y="2418358"/>
            <a:ext cx="2078181" cy="1950186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8839E579-CC39-43F9-8C94-081CDBCE1BAD}"/>
              </a:ext>
            </a:extLst>
          </p:cNvPr>
          <p:cNvCxnSpPr>
            <a:cxnSpLocks/>
          </p:cNvCxnSpPr>
          <p:nvPr/>
        </p:nvCxnSpPr>
        <p:spPr>
          <a:xfrm>
            <a:off x="7794816" y="4569931"/>
            <a:ext cx="1464053" cy="558794"/>
          </a:xfrm>
          <a:prstGeom prst="bentConnector3">
            <a:avLst/>
          </a:prstGeom>
          <a:ln w="19050">
            <a:solidFill>
              <a:schemeClr val="tx2"/>
            </a:solidFill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6250662"/>
      </p:ext>
    </p:extLst>
  </p:cSld>
  <p:clrMapOvr>
    <a:masterClrMapping/>
  </p:clrMapOvr>
</p:sld>
</file>

<file path=ppt/theme/theme1.xml><?xml version="1.0" encoding="utf-8"?>
<a:theme xmlns:a="http://schemas.openxmlformats.org/drawingml/2006/main" name="UPN PRESENTACION 2025">
  <a:themeElements>
    <a:clrScheme name="Personalizado 3">
      <a:dk1>
        <a:srgbClr val="000841"/>
      </a:dk1>
      <a:lt1>
        <a:srgbClr val="EBF7F7"/>
      </a:lt1>
      <a:dk2>
        <a:srgbClr val="001C7C"/>
      </a:dk2>
      <a:lt2>
        <a:srgbClr val="9ED7FF"/>
      </a:lt2>
      <a:accent1>
        <a:srgbClr val="00A8E6"/>
      </a:accent1>
      <a:accent2>
        <a:srgbClr val="FE6D00"/>
      </a:accent2>
      <a:accent3>
        <a:srgbClr val="B6B2FF"/>
      </a:accent3>
      <a:accent4>
        <a:srgbClr val="FFC600"/>
      </a:accent4>
      <a:accent5>
        <a:srgbClr val="E648B1"/>
      </a:accent5>
      <a:accent6>
        <a:srgbClr val="2DC79F"/>
      </a:accent6>
      <a:hlink>
        <a:srgbClr val="0563C1"/>
      </a:hlink>
      <a:folHlink>
        <a:srgbClr val="954F72"/>
      </a:folHlink>
    </a:clrScheme>
    <a:fontScheme name="Personalizado 1">
      <a:majorFont>
        <a:latin typeface="Plein Black"/>
        <a:ea typeface=""/>
        <a:cs typeface=""/>
      </a:majorFont>
      <a:minorFont>
        <a:latin typeface="Izmir-Regular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PN PRESENTACION 2025" id="{26B6B878-AE53-442B-AFD5-957D281FEBC7}" vid="{A4D65716-1C9C-4E50-B69C-4B3C26C17E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UPN PRESENTACION 2025</Template>
  <TotalTime>0</TotalTime>
  <Words>915</Words>
  <Application>Microsoft Office PowerPoint</Application>
  <PresentationFormat>Panorámica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Arial</vt:lpstr>
      <vt:lpstr>Intro Bold</vt:lpstr>
      <vt:lpstr>Izmir-Extrabold</vt:lpstr>
      <vt:lpstr>Izmir-Heavy</vt:lpstr>
      <vt:lpstr>Izmir-Medium</vt:lpstr>
      <vt:lpstr>Izmir-Regular</vt:lpstr>
      <vt:lpstr>Plein</vt:lpstr>
      <vt:lpstr>Plein Black</vt:lpstr>
      <vt:lpstr>Plein Light</vt:lpstr>
      <vt:lpstr>Plein Med</vt:lpstr>
      <vt:lpstr>UPN PRESENTACION 2025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 FABIAN RODRIGUEZ MOSQUERA</dc:creator>
  <cp:lastModifiedBy>HECTOR FABIAN RODRIGUEZ MOSQUERA</cp:lastModifiedBy>
  <cp:revision>1</cp:revision>
  <dcterms:created xsi:type="dcterms:W3CDTF">2025-08-29T15:49:46Z</dcterms:created>
  <dcterms:modified xsi:type="dcterms:W3CDTF">2025-08-29T15:50:01Z</dcterms:modified>
</cp:coreProperties>
</file>